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73"/>
  </p:notesMasterIdLst>
  <p:sldIdLst>
    <p:sldId id="257" r:id="rId2"/>
    <p:sldId id="258" r:id="rId3"/>
    <p:sldId id="295" r:id="rId4"/>
    <p:sldId id="296" r:id="rId5"/>
    <p:sldId id="297" r:id="rId6"/>
    <p:sldId id="298" r:id="rId7"/>
    <p:sldId id="299" r:id="rId8"/>
    <p:sldId id="300" r:id="rId9"/>
    <p:sldId id="318" r:id="rId10"/>
    <p:sldId id="319" r:id="rId11"/>
    <p:sldId id="321" r:id="rId12"/>
    <p:sldId id="323" r:id="rId13"/>
    <p:sldId id="325" r:id="rId14"/>
    <p:sldId id="326" r:id="rId15"/>
    <p:sldId id="328" r:id="rId16"/>
    <p:sldId id="331" r:id="rId17"/>
    <p:sldId id="350" r:id="rId18"/>
    <p:sldId id="332" r:id="rId19"/>
    <p:sldId id="351" r:id="rId20"/>
    <p:sldId id="352" r:id="rId21"/>
    <p:sldId id="353" r:id="rId22"/>
    <p:sldId id="333" r:id="rId23"/>
    <p:sldId id="334" r:id="rId24"/>
    <p:sldId id="335" r:id="rId25"/>
    <p:sldId id="336" r:id="rId26"/>
    <p:sldId id="337" r:id="rId27"/>
    <p:sldId id="338" r:id="rId28"/>
    <p:sldId id="339" r:id="rId29"/>
    <p:sldId id="340" r:id="rId30"/>
    <p:sldId id="341" r:id="rId31"/>
    <p:sldId id="342" r:id="rId32"/>
    <p:sldId id="347" r:id="rId33"/>
    <p:sldId id="348" r:id="rId34"/>
    <p:sldId id="349" r:id="rId35"/>
    <p:sldId id="259" r:id="rId36"/>
    <p:sldId id="260" r:id="rId37"/>
    <p:sldId id="261" r:id="rId38"/>
    <p:sldId id="262" r:id="rId39"/>
    <p:sldId id="263" r:id="rId40"/>
    <p:sldId id="264" r:id="rId41"/>
    <p:sldId id="265" r:id="rId42"/>
    <p:sldId id="266" r:id="rId43"/>
    <p:sldId id="267" r:id="rId44"/>
    <p:sldId id="268" r:id="rId45"/>
    <p:sldId id="269" r:id="rId46"/>
    <p:sldId id="270" r:id="rId47"/>
    <p:sldId id="271" r:id="rId48"/>
    <p:sldId id="272" r:id="rId49"/>
    <p:sldId id="273" r:id="rId50"/>
    <p:sldId id="274" r:id="rId51"/>
    <p:sldId id="275" r:id="rId52"/>
    <p:sldId id="276" r:id="rId53"/>
    <p:sldId id="277" r:id="rId54"/>
    <p:sldId id="278" r:id="rId55"/>
    <p:sldId id="279" r:id="rId56"/>
    <p:sldId id="280" r:id="rId57"/>
    <p:sldId id="281" r:id="rId58"/>
    <p:sldId id="282" r:id="rId59"/>
    <p:sldId id="283" r:id="rId60"/>
    <p:sldId id="284" r:id="rId61"/>
    <p:sldId id="285" r:id="rId62"/>
    <p:sldId id="286" r:id="rId63"/>
    <p:sldId id="287" r:id="rId64"/>
    <p:sldId id="288" r:id="rId65"/>
    <p:sldId id="289" r:id="rId66"/>
    <p:sldId id="290" r:id="rId67"/>
    <p:sldId id="291" r:id="rId68"/>
    <p:sldId id="292" r:id="rId69"/>
    <p:sldId id="293" r:id="rId70"/>
    <p:sldId id="316" r:id="rId71"/>
    <p:sldId id="317" r:id="rId7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574" autoAdjust="0"/>
    <p:restoredTop sz="94660"/>
  </p:normalViewPr>
  <p:slideViewPr>
    <p:cSldViewPr snapToGrid="0">
      <p:cViewPr varScale="1">
        <p:scale>
          <a:sx n="74" d="100"/>
          <a:sy n="74" d="100"/>
        </p:scale>
        <p:origin x="678"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037EF61-228A-460C-B7D1-B8D3CF5E0AC4}" type="doc">
      <dgm:prSet loTypeId="urn:microsoft.com/office/officeart/2005/8/layout/orgChart1" loCatId="hierarchy" qsTypeId="urn:microsoft.com/office/officeart/2005/8/quickstyle/simple3" qsCatId="simple" csTypeId="urn:microsoft.com/office/officeart/2005/8/colors/colorful1" csCatId="colorful" phldr="1"/>
      <dgm:spPr/>
      <dgm:t>
        <a:bodyPr/>
        <a:lstStyle/>
        <a:p>
          <a:endParaRPr lang="en-US"/>
        </a:p>
      </dgm:t>
    </dgm:pt>
    <dgm:pt modelId="{4A3BF968-D85A-4BBF-9A50-397A3EE241FC}">
      <dgm:prSet phldrT="[Text]" custT="1"/>
      <dgm:spPr/>
      <dgm:t>
        <a:bodyPr/>
        <a:lstStyle/>
        <a:p>
          <a:r>
            <a:rPr lang="en-US" sz="2800" dirty="0" smtClean="0"/>
            <a:t>Header Types</a:t>
          </a:r>
          <a:endParaRPr lang="en-US" sz="2800" dirty="0"/>
        </a:p>
      </dgm:t>
    </dgm:pt>
    <dgm:pt modelId="{656EF786-65B9-4A2E-9B3B-B4AE3E0E289E}" type="parTrans" cxnId="{8259132F-2C5D-41CC-8924-9699056792D4}">
      <dgm:prSet/>
      <dgm:spPr/>
      <dgm:t>
        <a:bodyPr/>
        <a:lstStyle/>
        <a:p>
          <a:endParaRPr lang="en-US" sz="2800"/>
        </a:p>
      </dgm:t>
    </dgm:pt>
    <dgm:pt modelId="{AE046F07-D6F2-4A2D-B0AE-9F0DE678BF60}" type="sibTrans" cxnId="{8259132F-2C5D-41CC-8924-9699056792D4}">
      <dgm:prSet/>
      <dgm:spPr/>
      <dgm:t>
        <a:bodyPr/>
        <a:lstStyle/>
        <a:p>
          <a:endParaRPr lang="en-US" sz="2800"/>
        </a:p>
      </dgm:t>
    </dgm:pt>
    <dgm:pt modelId="{CDEEAA6A-F139-4013-9086-1A81F229E76B}">
      <dgm:prSet phldrT="[Text]" custT="1"/>
      <dgm:spPr/>
      <dgm:t>
        <a:bodyPr/>
        <a:lstStyle/>
        <a:p>
          <a:r>
            <a:rPr lang="en-US" sz="2800" dirty="0" smtClean="0"/>
            <a:t>Entity header</a:t>
          </a:r>
          <a:endParaRPr lang="en-US" sz="2800" dirty="0"/>
        </a:p>
      </dgm:t>
    </dgm:pt>
    <dgm:pt modelId="{58718942-E6C9-4026-B45D-1303607D389D}" type="parTrans" cxnId="{C72655EE-5F4D-4F7C-8C95-63DB983D3CB5}">
      <dgm:prSet/>
      <dgm:spPr/>
      <dgm:t>
        <a:bodyPr/>
        <a:lstStyle/>
        <a:p>
          <a:endParaRPr lang="en-US" sz="2800"/>
        </a:p>
      </dgm:t>
    </dgm:pt>
    <dgm:pt modelId="{4F4E68CA-4322-4009-9C72-30F5AC857921}" type="sibTrans" cxnId="{C72655EE-5F4D-4F7C-8C95-63DB983D3CB5}">
      <dgm:prSet/>
      <dgm:spPr/>
      <dgm:t>
        <a:bodyPr/>
        <a:lstStyle/>
        <a:p>
          <a:endParaRPr lang="en-US" sz="2800"/>
        </a:p>
      </dgm:t>
    </dgm:pt>
    <dgm:pt modelId="{42D7C1BB-A741-4386-8178-5DE944C78F58}">
      <dgm:prSet phldrT="[Text]" custT="1"/>
      <dgm:spPr/>
      <dgm:t>
        <a:bodyPr/>
        <a:lstStyle/>
        <a:p>
          <a:r>
            <a:rPr lang="en-US" sz="2800" dirty="0" smtClean="0"/>
            <a:t>General header</a:t>
          </a:r>
          <a:endParaRPr lang="en-US" sz="2800" dirty="0"/>
        </a:p>
      </dgm:t>
    </dgm:pt>
    <dgm:pt modelId="{64E7FDE5-9E6A-48EF-A776-ECA492423391}" type="parTrans" cxnId="{F2DA0828-0361-4674-BCC8-2DACAA053574}">
      <dgm:prSet/>
      <dgm:spPr/>
      <dgm:t>
        <a:bodyPr/>
        <a:lstStyle/>
        <a:p>
          <a:endParaRPr lang="en-US" sz="2800"/>
        </a:p>
      </dgm:t>
    </dgm:pt>
    <dgm:pt modelId="{F66FDF70-A3B4-45CC-B3DA-F605D18961B2}" type="sibTrans" cxnId="{F2DA0828-0361-4674-BCC8-2DACAA053574}">
      <dgm:prSet/>
      <dgm:spPr/>
      <dgm:t>
        <a:bodyPr/>
        <a:lstStyle/>
        <a:p>
          <a:endParaRPr lang="en-US" sz="2800"/>
        </a:p>
      </dgm:t>
    </dgm:pt>
    <dgm:pt modelId="{BC946661-06A9-41AB-8860-8BC31375E398}">
      <dgm:prSet phldrT="[Text]" custT="1"/>
      <dgm:spPr/>
      <dgm:t>
        <a:bodyPr/>
        <a:lstStyle/>
        <a:p>
          <a:r>
            <a:rPr lang="en-US" sz="2800" dirty="0" smtClean="0"/>
            <a:t>Request header</a:t>
          </a:r>
          <a:endParaRPr lang="en-US" sz="2800" dirty="0"/>
        </a:p>
      </dgm:t>
    </dgm:pt>
    <dgm:pt modelId="{C4B38EA0-C7C5-4EFD-8476-ACF19B69EB71}" type="parTrans" cxnId="{FA541719-583D-415C-AA46-EEC56B514564}">
      <dgm:prSet/>
      <dgm:spPr/>
      <dgm:t>
        <a:bodyPr/>
        <a:lstStyle/>
        <a:p>
          <a:endParaRPr lang="en-US" sz="2800"/>
        </a:p>
      </dgm:t>
    </dgm:pt>
    <dgm:pt modelId="{EFE8AE6B-D08C-46C9-8E41-7C74AE3AF8A9}" type="sibTrans" cxnId="{FA541719-583D-415C-AA46-EEC56B514564}">
      <dgm:prSet/>
      <dgm:spPr/>
      <dgm:t>
        <a:bodyPr/>
        <a:lstStyle/>
        <a:p>
          <a:endParaRPr lang="en-US" sz="2800"/>
        </a:p>
      </dgm:t>
    </dgm:pt>
    <dgm:pt modelId="{2A2E7047-A14A-4F86-ACA6-71AD72724D90}">
      <dgm:prSet phldrT="[Text]" custT="1"/>
      <dgm:spPr/>
      <dgm:t>
        <a:bodyPr/>
        <a:lstStyle/>
        <a:p>
          <a:r>
            <a:rPr lang="en-US" sz="2800" dirty="0" smtClean="0"/>
            <a:t>Response header</a:t>
          </a:r>
          <a:endParaRPr lang="en-US" sz="2800" dirty="0"/>
        </a:p>
      </dgm:t>
    </dgm:pt>
    <dgm:pt modelId="{FFB4D850-BA48-4480-BBE4-4234BA918BCD}" type="parTrans" cxnId="{219917F0-AB80-4400-BDD4-DEC6BABBB95D}">
      <dgm:prSet/>
      <dgm:spPr/>
      <dgm:t>
        <a:bodyPr/>
        <a:lstStyle/>
        <a:p>
          <a:endParaRPr lang="en-US" sz="2800"/>
        </a:p>
      </dgm:t>
    </dgm:pt>
    <dgm:pt modelId="{DA891F25-7C67-4DED-9FE9-EA92B0F65BF4}" type="sibTrans" cxnId="{219917F0-AB80-4400-BDD4-DEC6BABBB95D}">
      <dgm:prSet/>
      <dgm:spPr/>
      <dgm:t>
        <a:bodyPr/>
        <a:lstStyle/>
        <a:p>
          <a:endParaRPr lang="en-US" sz="2800"/>
        </a:p>
      </dgm:t>
    </dgm:pt>
    <dgm:pt modelId="{D5185BE2-3107-447F-991E-77B5D74A3A6C}" type="pres">
      <dgm:prSet presAssocID="{D037EF61-228A-460C-B7D1-B8D3CF5E0AC4}" presName="hierChild1" presStyleCnt="0">
        <dgm:presLayoutVars>
          <dgm:orgChart val="1"/>
          <dgm:chPref val="1"/>
          <dgm:dir/>
          <dgm:animOne val="branch"/>
          <dgm:animLvl val="lvl"/>
          <dgm:resizeHandles/>
        </dgm:presLayoutVars>
      </dgm:prSet>
      <dgm:spPr/>
      <dgm:t>
        <a:bodyPr/>
        <a:lstStyle/>
        <a:p>
          <a:endParaRPr lang="en-US"/>
        </a:p>
      </dgm:t>
    </dgm:pt>
    <dgm:pt modelId="{D7A6C01B-6F20-40B7-96F8-DBA83FCC37DC}" type="pres">
      <dgm:prSet presAssocID="{4A3BF968-D85A-4BBF-9A50-397A3EE241FC}" presName="hierRoot1" presStyleCnt="0">
        <dgm:presLayoutVars>
          <dgm:hierBranch val="init"/>
        </dgm:presLayoutVars>
      </dgm:prSet>
      <dgm:spPr/>
    </dgm:pt>
    <dgm:pt modelId="{B7B1BAF1-0E8F-4BBB-8811-89FACB0BFD1E}" type="pres">
      <dgm:prSet presAssocID="{4A3BF968-D85A-4BBF-9A50-397A3EE241FC}" presName="rootComposite1" presStyleCnt="0"/>
      <dgm:spPr/>
    </dgm:pt>
    <dgm:pt modelId="{76C4434A-3DE0-4BED-9619-3F1A5E2FA56F}" type="pres">
      <dgm:prSet presAssocID="{4A3BF968-D85A-4BBF-9A50-397A3EE241FC}" presName="rootText1" presStyleLbl="node0" presStyleIdx="0" presStyleCnt="1">
        <dgm:presLayoutVars>
          <dgm:chPref val="3"/>
        </dgm:presLayoutVars>
      </dgm:prSet>
      <dgm:spPr/>
      <dgm:t>
        <a:bodyPr/>
        <a:lstStyle/>
        <a:p>
          <a:endParaRPr lang="en-US"/>
        </a:p>
      </dgm:t>
    </dgm:pt>
    <dgm:pt modelId="{F1447845-D417-4873-94F4-242EF89C6648}" type="pres">
      <dgm:prSet presAssocID="{4A3BF968-D85A-4BBF-9A50-397A3EE241FC}" presName="rootConnector1" presStyleLbl="node1" presStyleIdx="0" presStyleCnt="0"/>
      <dgm:spPr/>
      <dgm:t>
        <a:bodyPr/>
        <a:lstStyle/>
        <a:p>
          <a:endParaRPr lang="en-US"/>
        </a:p>
      </dgm:t>
    </dgm:pt>
    <dgm:pt modelId="{93041BEF-EB95-4B97-9E7A-2AD8ED00789F}" type="pres">
      <dgm:prSet presAssocID="{4A3BF968-D85A-4BBF-9A50-397A3EE241FC}" presName="hierChild2" presStyleCnt="0"/>
      <dgm:spPr/>
    </dgm:pt>
    <dgm:pt modelId="{FFE96D8A-B382-4B0A-9F88-D30CC6BC865C}" type="pres">
      <dgm:prSet presAssocID="{64E7FDE5-9E6A-48EF-A776-ECA492423391}" presName="Name37" presStyleLbl="parChTrans1D2" presStyleIdx="0" presStyleCnt="4"/>
      <dgm:spPr/>
      <dgm:t>
        <a:bodyPr/>
        <a:lstStyle/>
        <a:p>
          <a:endParaRPr lang="en-US"/>
        </a:p>
      </dgm:t>
    </dgm:pt>
    <dgm:pt modelId="{A60C5BB9-6519-4176-8D7C-9801815314DC}" type="pres">
      <dgm:prSet presAssocID="{42D7C1BB-A741-4386-8178-5DE944C78F58}" presName="hierRoot2" presStyleCnt="0">
        <dgm:presLayoutVars>
          <dgm:hierBranch val="init"/>
        </dgm:presLayoutVars>
      </dgm:prSet>
      <dgm:spPr/>
    </dgm:pt>
    <dgm:pt modelId="{0C9FF797-49B8-4C0D-800A-77D068638A16}" type="pres">
      <dgm:prSet presAssocID="{42D7C1BB-A741-4386-8178-5DE944C78F58}" presName="rootComposite" presStyleCnt="0"/>
      <dgm:spPr/>
    </dgm:pt>
    <dgm:pt modelId="{4F7A3FA2-56AD-42F2-B74F-03FA2E577690}" type="pres">
      <dgm:prSet presAssocID="{42D7C1BB-A741-4386-8178-5DE944C78F58}" presName="rootText" presStyleLbl="node2" presStyleIdx="0" presStyleCnt="4">
        <dgm:presLayoutVars>
          <dgm:chPref val="3"/>
        </dgm:presLayoutVars>
      </dgm:prSet>
      <dgm:spPr/>
      <dgm:t>
        <a:bodyPr/>
        <a:lstStyle/>
        <a:p>
          <a:endParaRPr lang="en-US"/>
        </a:p>
      </dgm:t>
    </dgm:pt>
    <dgm:pt modelId="{9128F5A0-A97B-42EB-8BF0-2918614DD1DF}" type="pres">
      <dgm:prSet presAssocID="{42D7C1BB-A741-4386-8178-5DE944C78F58}" presName="rootConnector" presStyleLbl="node2" presStyleIdx="0" presStyleCnt="4"/>
      <dgm:spPr/>
      <dgm:t>
        <a:bodyPr/>
        <a:lstStyle/>
        <a:p>
          <a:endParaRPr lang="en-US"/>
        </a:p>
      </dgm:t>
    </dgm:pt>
    <dgm:pt modelId="{4B12BDC1-3D94-4313-9539-CC40B2A4C62A}" type="pres">
      <dgm:prSet presAssocID="{42D7C1BB-A741-4386-8178-5DE944C78F58}" presName="hierChild4" presStyleCnt="0"/>
      <dgm:spPr/>
    </dgm:pt>
    <dgm:pt modelId="{D8CB6A4A-D632-4EAE-B181-FB4B1E957349}" type="pres">
      <dgm:prSet presAssocID="{42D7C1BB-A741-4386-8178-5DE944C78F58}" presName="hierChild5" presStyleCnt="0"/>
      <dgm:spPr/>
    </dgm:pt>
    <dgm:pt modelId="{0D5BA4FF-E843-40E4-A2BF-21E312BE063B}" type="pres">
      <dgm:prSet presAssocID="{C4B38EA0-C7C5-4EFD-8476-ACF19B69EB71}" presName="Name37" presStyleLbl="parChTrans1D2" presStyleIdx="1" presStyleCnt="4"/>
      <dgm:spPr/>
      <dgm:t>
        <a:bodyPr/>
        <a:lstStyle/>
        <a:p>
          <a:endParaRPr lang="en-US"/>
        </a:p>
      </dgm:t>
    </dgm:pt>
    <dgm:pt modelId="{879ACB41-4F42-42B3-BBB1-26A917CC1F1B}" type="pres">
      <dgm:prSet presAssocID="{BC946661-06A9-41AB-8860-8BC31375E398}" presName="hierRoot2" presStyleCnt="0">
        <dgm:presLayoutVars>
          <dgm:hierBranch val="init"/>
        </dgm:presLayoutVars>
      </dgm:prSet>
      <dgm:spPr/>
    </dgm:pt>
    <dgm:pt modelId="{8C945547-178C-45F1-B544-3796DD3D87E1}" type="pres">
      <dgm:prSet presAssocID="{BC946661-06A9-41AB-8860-8BC31375E398}" presName="rootComposite" presStyleCnt="0"/>
      <dgm:spPr/>
    </dgm:pt>
    <dgm:pt modelId="{B67F7778-969A-4F3F-B364-B1D56054883B}" type="pres">
      <dgm:prSet presAssocID="{BC946661-06A9-41AB-8860-8BC31375E398}" presName="rootText" presStyleLbl="node2" presStyleIdx="1" presStyleCnt="4">
        <dgm:presLayoutVars>
          <dgm:chPref val="3"/>
        </dgm:presLayoutVars>
      </dgm:prSet>
      <dgm:spPr/>
      <dgm:t>
        <a:bodyPr/>
        <a:lstStyle/>
        <a:p>
          <a:endParaRPr lang="en-US"/>
        </a:p>
      </dgm:t>
    </dgm:pt>
    <dgm:pt modelId="{54FF47B9-1591-46A6-9BF4-092C9C248EB6}" type="pres">
      <dgm:prSet presAssocID="{BC946661-06A9-41AB-8860-8BC31375E398}" presName="rootConnector" presStyleLbl="node2" presStyleIdx="1" presStyleCnt="4"/>
      <dgm:spPr/>
      <dgm:t>
        <a:bodyPr/>
        <a:lstStyle/>
        <a:p>
          <a:endParaRPr lang="en-US"/>
        </a:p>
      </dgm:t>
    </dgm:pt>
    <dgm:pt modelId="{D9256C21-5DB8-46CC-9172-A472DE6DE427}" type="pres">
      <dgm:prSet presAssocID="{BC946661-06A9-41AB-8860-8BC31375E398}" presName="hierChild4" presStyleCnt="0"/>
      <dgm:spPr/>
    </dgm:pt>
    <dgm:pt modelId="{E98B3E89-4004-4614-821A-29FA67978046}" type="pres">
      <dgm:prSet presAssocID="{BC946661-06A9-41AB-8860-8BC31375E398}" presName="hierChild5" presStyleCnt="0"/>
      <dgm:spPr/>
    </dgm:pt>
    <dgm:pt modelId="{9B8C6BED-799B-41D5-9FF0-BA0248479ECF}" type="pres">
      <dgm:prSet presAssocID="{FFB4D850-BA48-4480-BBE4-4234BA918BCD}" presName="Name37" presStyleLbl="parChTrans1D2" presStyleIdx="2" presStyleCnt="4"/>
      <dgm:spPr/>
      <dgm:t>
        <a:bodyPr/>
        <a:lstStyle/>
        <a:p>
          <a:endParaRPr lang="en-US"/>
        </a:p>
      </dgm:t>
    </dgm:pt>
    <dgm:pt modelId="{0540302F-6590-4C11-8B0E-E57E0E63D0C5}" type="pres">
      <dgm:prSet presAssocID="{2A2E7047-A14A-4F86-ACA6-71AD72724D90}" presName="hierRoot2" presStyleCnt="0">
        <dgm:presLayoutVars>
          <dgm:hierBranch val="init"/>
        </dgm:presLayoutVars>
      </dgm:prSet>
      <dgm:spPr/>
    </dgm:pt>
    <dgm:pt modelId="{DFC2AB23-CC77-4D03-BB95-0153B14ED5E2}" type="pres">
      <dgm:prSet presAssocID="{2A2E7047-A14A-4F86-ACA6-71AD72724D90}" presName="rootComposite" presStyleCnt="0"/>
      <dgm:spPr/>
    </dgm:pt>
    <dgm:pt modelId="{837A339E-23F9-4E20-9816-D7AA5D343DE5}" type="pres">
      <dgm:prSet presAssocID="{2A2E7047-A14A-4F86-ACA6-71AD72724D90}" presName="rootText" presStyleLbl="node2" presStyleIdx="2" presStyleCnt="4">
        <dgm:presLayoutVars>
          <dgm:chPref val="3"/>
        </dgm:presLayoutVars>
      </dgm:prSet>
      <dgm:spPr/>
      <dgm:t>
        <a:bodyPr/>
        <a:lstStyle/>
        <a:p>
          <a:endParaRPr lang="en-US"/>
        </a:p>
      </dgm:t>
    </dgm:pt>
    <dgm:pt modelId="{E1E3E0E7-9244-4F08-9FEA-CE8387D36C29}" type="pres">
      <dgm:prSet presAssocID="{2A2E7047-A14A-4F86-ACA6-71AD72724D90}" presName="rootConnector" presStyleLbl="node2" presStyleIdx="2" presStyleCnt="4"/>
      <dgm:spPr/>
      <dgm:t>
        <a:bodyPr/>
        <a:lstStyle/>
        <a:p>
          <a:endParaRPr lang="en-US"/>
        </a:p>
      </dgm:t>
    </dgm:pt>
    <dgm:pt modelId="{C16C00DF-C47A-46F1-AD23-0C5268544FD5}" type="pres">
      <dgm:prSet presAssocID="{2A2E7047-A14A-4F86-ACA6-71AD72724D90}" presName="hierChild4" presStyleCnt="0"/>
      <dgm:spPr/>
    </dgm:pt>
    <dgm:pt modelId="{5986FDD3-4E79-4EEE-8886-09B6432DFFBA}" type="pres">
      <dgm:prSet presAssocID="{2A2E7047-A14A-4F86-ACA6-71AD72724D90}" presName="hierChild5" presStyleCnt="0"/>
      <dgm:spPr/>
    </dgm:pt>
    <dgm:pt modelId="{E1E1DFD7-C1F2-45F5-914D-6F4E59599B57}" type="pres">
      <dgm:prSet presAssocID="{58718942-E6C9-4026-B45D-1303607D389D}" presName="Name37" presStyleLbl="parChTrans1D2" presStyleIdx="3" presStyleCnt="4"/>
      <dgm:spPr/>
      <dgm:t>
        <a:bodyPr/>
        <a:lstStyle/>
        <a:p>
          <a:endParaRPr lang="en-US"/>
        </a:p>
      </dgm:t>
    </dgm:pt>
    <dgm:pt modelId="{FDAF8686-B9D7-488E-B917-2888F827C103}" type="pres">
      <dgm:prSet presAssocID="{CDEEAA6A-F139-4013-9086-1A81F229E76B}" presName="hierRoot2" presStyleCnt="0">
        <dgm:presLayoutVars>
          <dgm:hierBranch val="init"/>
        </dgm:presLayoutVars>
      </dgm:prSet>
      <dgm:spPr/>
    </dgm:pt>
    <dgm:pt modelId="{DC4A676D-DD49-40E9-AF69-EF937F76E1FA}" type="pres">
      <dgm:prSet presAssocID="{CDEEAA6A-F139-4013-9086-1A81F229E76B}" presName="rootComposite" presStyleCnt="0"/>
      <dgm:spPr/>
    </dgm:pt>
    <dgm:pt modelId="{356817D7-8943-46C3-951B-A77B1317C525}" type="pres">
      <dgm:prSet presAssocID="{CDEEAA6A-F139-4013-9086-1A81F229E76B}" presName="rootText" presStyleLbl="node2" presStyleIdx="3" presStyleCnt="4">
        <dgm:presLayoutVars>
          <dgm:chPref val="3"/>
        </dgm:presLayoutVars>
      </dgm:prSet>
      <dgm:spPr/>
      <dgm:t>
        <a:bodyPr/>
        <a:lstStyle/>
        <a:p>
          <a:endParaRPr lang="en-US"/>
        </a:p>
      </dgm:t>
    </dgm:pt>
    <dgm:pt modelId="{DF06FC8F-6117-4480-B330-951F5C7095FC}" type="pres">
      <dgm:prSet presAssocID="{CDEEAA6A-F139-4013-9086-1A81F229E76B}" presName="rootConnector" presStyleLbl="node2" presStyleIdx="3" presStyleCnt="4"/>
      <dgm:spPr/>
      <dgm:t>
        <a:bodyPr/>
        <a:lstStyle/>
        <a:p>
          <a:endParaRPr lang="en-US"/>
        </a:p>
      </dgm:t>
    </dgm:pt>
    <dgm:pt modelId="{424904BD-CBFA-4253-9D9A-021E1D2692B1}" type="pres">
      <dgm:prSet presAssocID="{CDEEAA6A-F139-4013-9086-1A81F229E76B}" presName="hierChild4" presStyleCnt="0"/>
      <dgm:spPr/>
    </dgm:pt>
    <dgm:pt modelId="{E49B8D16-48C9-4E97-86CC-2B85134E4C09}" type="pres">
      <dgm:prSet presAssocID="{CDEEAA6A-F139-4013-9086-1A81F229E76B}" presName="hierChild5" presStyleCnt="0"/>
      <dgm:spPr/>
    </dgm:pt>
    <dgm:pt modelId="{3C737E42-B1E2-4932-9D99-F9889518F272}" type="pres">
      <dgm:prSet presAssocID="{4A3BF968-D85A-4BBF-9A50-397A3EE241FC}" presName="hierChild3" presStyleCnt="0"/>
      <dgm:spPr/>
    </dgm:pt>
  </dgm:ptLst>
  <dgm:cxnLst>
    <dgm:cxn modelId="{C72655EE-5F4D-4F7C-8C95-63DB983D3CB5}" srcId="{4A3BF968-D85A-4BBF-9A50-397A3EE241FC}" destId="{CDEEAA6A-F139-4013-9086-1A81F229E76B}" srcOrd="3" destOrd="0" parTransId="{58718942-E6C9-4026-B45D-1303607D389D}" sibTransId="{4F4E68CA-4322-4009-9C72-30F5AC857921}"/>
    <dgm:cxn modelId="{FA541719-583D-415C-AA46-EEC56B514564}" srcId="{4A3BF968-D85A-4BBF-9A50-397A3EE241FC}" destId="{BC946661-06A9-41AB-8860-8BC31375E398}" srcOrd="1" destOrd="0" parTransId="{C4B38EA0-C7C5-4EFD-8476-ACF19B69EB71}" sibTransId="{EFE8AE6B-D08C-46C9-8E41-7C74AE3AF8A9}"/>
    <dgm:cxn modelId="{B3313ABC-6B96-446E-9A29-3985AB1DC7DC}" type="presOf" srcId="{C4B38EA0-C7C5-4EFD-8476-ACF19B69EB71}" destId="{0D5BA4FF-E843-40E4-A2BF-21E312BE063B}" srcOrd="0" destOrd="0" presId="urn:microsoft.com/office/officeart/2005/8/layout/orgChart1"/>
    <dgm:cxn modelId="{D4060CAA-11DF-48DB-84D1-272B3F9B3A7E}" type="presOf" srcId="{2A2E7047-A14A-4F86-ACA6-71AD72724D90}" destId="{E1E3E0E7-9244-4F08-9FEA-CE8387D36C29}" srcOrd="1" destOrd="0" presId="urn:microsoft.com/office/officeart/2005/8/layout/orgChart1"/>
    <dgm:cxn modelId="{919915F8-1C77-4E21-AC39-00FB34BBA66D}" type="presOf" srcId="{CDEEAA6A-F139-4013-9086-1A81F229E76B}" destId="{DF06FC8F-6117-4480-B330-951F5C7095FC}" srcOrd="1" destOrd="0" presId="urn:microsoft.com/office/officeart/2005/8/layout/orgChart1"/>
    <dgm:cxn modelId="{8259132F-2C5D-41CC-8924-9699056792D4}" srcId="{D037EF61-228A-460C-B7D1-B8D3CF5E0AC4}" destId="{4A3BF968-D85A-4BBF-9A50-397A3EE241FC}" srcOrd="0" destOrd="0" parTransId="{656EF786-65B9-4A2E-9B3B-B4AE3E0E289E}" sibTransId="{AE046F07-D6F2-4A2D-B0AE-9F0DE678BF60}"/>
    <dgm:cxn modelId="{C6FE2369-3FBB-48D1-A244-5D8A3AB9E4CC}" type="presOf" srcId="{CDEEAA6A-F139-4013-9086-1A81F229E76B}" destId="{356817D7-8943-46C3-951B-A77B1317C525}" srcOrd="0" destOrd="0" presId="urn:microsoft.com/office/officeart/2005/8/layout/orgChart1"/>
    <dgm:cxn modelId="{892A8F87-3D72-4019-957F-F188BAD90263}" type="presOf" srcId="{64E7FDE5-9E6A-48EF-A776-ECA492423391}" destId="{FFE96D8A-B382-4B0A-9F88-D30CC6BC865C}" srcOrd="0" destOrd="0" presId="urn:microsoft.com/office/officeart/2005/8/layout/orgChart1"/>
    <dgm:cxn modelId="{E171352A-CD75-427C-B993-AD98CEC568C2}" type="presOf" srcId="{4A3BF968-D85A-4BBF-9A50-397A3EE241FC}" destId="{76C4434A-3DE0-4BED-9619-3F1A5E2FA56F}" srcOrd="0" destOrd="0" presId="urn:microsoft.com/office/officeart/2005/8/layout/orgChart1"/>
    <dgm:cxn modelId="{F6C6641C-0D94-4294-B5D0-71679BBC16D9}" type="presOf" srcId="{BC946661-06A9-41AB-8860-8BC31375E398}" destId="{B67F7778-969A-4F3F-B364-B1D56054883B}" srcOrd="0" destOrd="0" presId="urn:microsoft.com/office/officeart/2005/8/layout/orgChart1"/>
    <dgm:cxn modelId="{69F0697F-C147-409B-AA69-7CE338B1601B}" type="presOf" srcId="{FFB4D850-BA48-4480-BBE4-4234BA918BCD}" destId="{9B8C6BED-799B-41D5-9FF0-BA0248479ECF}" srcOrd="0" destOrd="0" presId="urn:microsoft.com/office/officeart/2005/8/layout/orgChart1"/>
    <dgm:cxn modelId="{F2DA0828-0361-4674-BCC8-2DACAA053574}" srcId="{4A3BF968-D85A-4BBF-9A50-397A3EE241FC}" destId="{42D7C1BB-A741-4386-8178-5DE944C78F58}" srcOrd="0" destOrd="0" parTransId="{64E7FDE5-9E6A-48EF-A776-ECA492423391}" sibTransId="{F66FDF70-A3B4-45CC-B3DA-F605D18961B2}"/>
    <dgm:cxn modelId="{FC85B12E-4970-41ED-BE77-D760611AA48C}" type="presOf" srcId="{2A2E7047-A14A-4F86-ACA6-71AD72724D90}" destId="{837A339E-23F9-4E20-9816-D7AA5D343DE5}" srcOrd="0" destOrd="0" presId="urn:microsoft.com/office/officeart/2005/8/layout/orgChart1"/>
    <dgm:cxn modelId="{98EDC28E-3F89-4E84-BB67-62712F70D591}" type="presOf" srcId="{D037EF61-228A-460C-B7D1-B8D3CF5E0AC4}" destId="{D5185BE2-3107-447F-991E-77B5D74A3A6C}" srcOrd="0" destOrd="0" presId="urn:microsoft.com/office/officeart/2005/8/layout/orgChart1"/>
    <dgm:cxn modelId="{219917F0-AB80-4400-BDD4-DEC6BABBB95D}" srcId="{4A3BF968-D85A-4BBF-9A50-397A3EE241FC}" destId="{2A2E7047-A14A-4F86-ACA6-71AD72724D90}" srcOrd="2" destOrd="0" parTransId="{FFB4D850-BA48-4480-BBE4-4234BA918BCD}" sibTransId="{DA891F25-7C67-4DED-9FE9-EA92B0F65BF4}"/>
    <dgm:cxn modelId="{40A92FD3-EC42-4331-B82A-68540AC98D7C}" type="presOf" srcId="{42D7C1BB-A741-4386-8178-5DE944C78F58}" destId="{4F7A3FA2-56AD-42F2-B74F-03FA2E577690}" srcOrd="0" destOrd="0" presId="urn:microsoft.com/office/officeart/2005/8/layout/orgChart1"/>
    <dgm:cxn modelId="{78EF831E-DEF4-4FA4-ADA7-9214895603C9}" type="presOf" srcId="{4A3BF968-D85A-4BBF-9A50-397A3EE241FC}" destId="{F1447845-D417-4873-94F4-242EF89C6648}" srcOrd="1" destOrd="0" presId="urn:microsoft.com/office/officeart/2005/8/layout/orgChart1"/>
    <dgm:cxn modelId="{3EED2F82-3660-450D-98B4-9B24E2B3F494}" type="presOf" srcId="{42D7C1BB-A741-4386-8178-5DE944C78F58}" destId="{9128F5A0-A97B-42EB-8BF0-2918614DD1DF}" srcOrd="1" destOrd="0" presId="urn:microsoft.com/office/officeart/2005/8/layout/orgChart1"/>
    <dgm:cxn modelId="{E3770DBB-AC7E-4144-BB85-0D175515CA12}" type="presOf" srcId="{58718942-E6C9-4026-B45D-1303607D389D}" destId="{E1E1DFD7-C1F2-45F5-914D-6F4E59599B57}" srcOrd="0" destOrd="0" presId="urn:microsoft.com/office/officeart/2005/8/layout/orgChart1"/>
    <dgm:cxn modelId="{460C3F97-E79F-425C-8CA1-22DF952FAED0}" type="presOf" srcId="{BC946661-06A9-41AB-8860-8BC31375E398}" destId="{54FF47B9-1591-46A6-9BF4-092C9C248EB6}" srcOrd="1" destOrd="0" presId="urn:microsoft.com/office/officeart/2005/8/layout/orgChart1"/>
    <dgm:cxn modelId="{D73B2FA8-6FE6-4041-8DEF-3703DD48D8B6}" type="presParOf" srcId="{D5185BE2-3107-447F-991E-77B5D74A3A6C}" destId="{D7A6C01B-6F20-40B7-96F8-DBA83FCC37DC}" srcOrd="0" destOrd="0" presId="urn:microsoft.com/office/officeart/2005/8/layout/orgChart1"/>
    <dgm:cxn modelId="{A17B0577-CF07-4B34-9819-7A25149A7DA4}" type="presParOf" srcId="{D7A6C01B-6F20-40B7-96F8-DBA83FCC37DC}" destId="{B7B1BAF1-0E8F-4BBB-8811-89FACB0BFD1E}" srcOrd="0" destOrd="0" presId="urn:microsoft.com/office/officeart/2005/8/layout/orgChart1"/>
    <dgm:cxn modelId="{8A89784A-DED3-4FAE-82AA-8915C4DFED14}" type="presParOf" srcId="{B7B1BAF1-0E8F-4BBB-8811-89FACB0BFD1E}" destId="{76C4434A-3DE0-4BED-9619-3F1A5E2FA56F}" srcOrd="0" destOrd="0" presId="urn:microsoft.com/office/officeart/2005/8/layout/orgChart1"/>
    <dgm:cxn modelId="{B8C54B5F-360F-42F3-9FE2-F278BB0ACCEF}" type="presParOf" srcId="{B7B1BAF1-0E8F-4BBB-8811-89FACB0BFD1E}" destId="{F1447845-D417-4873-94F4-242EF89C6648}" srcOrd="1" destOrd="0" presId="urn:microsoft.com/office/officeart/2005/8/layout/orgChart1"/>
    <dgm:cxn modelId="{18997D70-6A8C-4BB6-B2F9-5BD1DB26A73B}" type="presParOf" srcId="{D7A6C01B-6F20-40B7-96F8-DBA83FCC37DC}" destId="{93041BEF-EB95-4B97-9E7A-2AD8ED00789F}" srcOrd="1" destOrd="0" presId="urn:microsoft.com/office/officeart/2005/8/layout/orgChart1"/>
    <dgm:cxn modelId="{A2AA7C85-99F7-4888-A449-06FA7CF49E7D}" type="presParOf" srcId="{93041BEF-EB95-4B97-9E7A-2AD8ED00789F}" destId="{FFE96D8A-B382-4B0A-9F88-D30CC6BC865C}" srcOrd="0" destOrd="0" presId="urn:microsoft.com/office/officeart/2005/8/layout/orgChart1"/>
    <dgm:cxn modelId="{D36CED82-3066-458C-BBDE-C4BC9ADB2132}" type="presParOf" srcId="{93041BEF-EB95-4B97-9E7A-2AD8ED00789F}" destId="{A60C5BB9-6519-4176-8D7C-9801815314DC}" srcOrd="1" destOrd="0" presId="urn:microsoft.com/office/officeart/2005/8/layout/orgChart1"/>
    <dgm:cxn modelId="{2B5E6C9B-F64A-4873-889D-850D5C456EF1}" type="presParOf" srcId="{A60C5BB9-6519-4176-8D7C-9801815314DC}" destId="{0C9FF797-49B8-4C0D-800A-77D068638A16}" srcOrd="0" destOrd="0" presId="urn:microsoft.com/office/officeart/2005/8/layout/orgChart1"/>
    <dgm:cxn modelId="{C09D4943-E165-4854-BB07-38ADF2661B49}" type="presParOf" srcId="{0C9FF797-49B8-4C0D-800A-77D068638A16}" destId="{4F7A3FA2-56AD-42F2-B74F-03FA2E577690}" srcOrd="0" destOrd="0" presId="urn:microsoft.com/office/officeart/2005/8/layout/orgChart1"/>
    <dgm:cxn modelId="{1DD139CB-8469-4C32-B638-BE9EF5AA2FBC}" type="presParOf" srcId="{0C9FF797-49B8-4C0D-800A-77D068638A16}" destId="{9128F5A0-A97B-42EB-8BF0-2918614DD1DF}" srcOrd="1" destOrd="0" presId="urn:microsoft.com/office/officeart/2005/8/layout/orgChart1"/>
    <dgm:cxn modelId="{A6824C48-5712-4C09-AC6A-F1BF5FBD528E}" type="presParOf" srcId="{A60C5BB9-6519-4176-8D7C-9801815314DC}" destId="{4B12BDC1-3D94-4313-9539-CC40B2A4C62A}" srcOrd="1" destOrd="0" presId="urn:microsoft.com/office/officeart/2005/8/layout/orgChart1"/>
    <dgm:cxn modelId="{AC61DB9B-5FC7-4AB2-9FE4-F9283E221052}" type="presParOf" srcId="{A60C5BB9-6519-4176-8D7C-9801815314DC}" destId="{D8CB6A4A-D632-4EAE-B181-FB4B1E957349}" srcOrd="2" destOrd="0" presId="urn:microsoft.com/office/officeart/2005/8/layout/orgChart1"/>
    <dgm:cxn modelId="{5263AB1A-B6FD-41FE-8F5A-EDDEA9248A18}" type="presParOf" srcId="{93041BEF-EB95-4B97-9E7A-2AD8ED00789F}" destId="{0D5BA4FF-E843-40E4-A2BF-21E312BE063B}" srcOrd="2" destOrd="0" presId="urn:microsoft.com/office/officeart/2005/8/layout/orgChart1"/>
    <dgm:cxn modelId="{AB444968-F93C-4C63-908B-168640157015}" type="presParOf" srcId="{93041BEF-EB95-4B97-9E7A-2AD8ED00789F}" destId="{879ACB41-4F42-42B3-BBB1-26A917CC1F1B}" srcOrd="3" destOrd="0" presId="urn:microsoft.com/office/officeart/2005/8/layout/orgChart1"/>
    <dgm:cxn modelId="{EC0A6BC3-BA98-46AC-A38B-A84AFE2D891F}" type="presParOf" srcId="{879ACB41-4F42-42B3-BBB1-26A917CC1F1B}" destId="{8C945547-178C-45F1-B544-3796DD3D87E1}" srcOrd="0" destOrd="0" presId="urn:microsoft.com/office/officeart/2005/8/layout/orgChart1"/>
    <dgm:cxn modelId="{073EB70E-A88F-4C2A-B3DD-EF8ECDE8BB3C}" type="presParOf" srcId="{8C945547-178C-45F1-B544-3796DD3D87E1}" destId="{B67F7778-969A-4F3F-B364-B1D56054883B}" srcOrd="0" destOrd="0" presId="urn:microsoft.com/office/officeart/2005/8/layout/orgChart1"/>
    <dgm:cxn modelId="{B77F5B9E-7080-451C-A498-04AA50E1ABF0}" type="presParOf" srcId="{8C945547-178C-45F1-B544-3796DD3D87E1}" destId="{54FF47B9-1591-46A6-9BF4-092C9C248EB6}" srcOrd="1" destOrd="0" presId="urn:microsoft.com/office/officeart/2005/8/layout/orgChart1"/>
    <dgm:cxn modelId="{A297F5B9-255C-4616-8B6F-5364F0ADA331}" type="presParOf" srcId="{879ACB41-4F42-42B3-BBB1-26A917CC1F1B}" destId="{D9256C21-5DB8-46CC-9172-A472DE6DE427}" srcOrd="1" destOrd="0" presId="urn:microsoft.com/office/officeart/2005/8/layout/orgChart1"/>
    <dgm:cxn modelId="{6DDEEC6B-B83D-4183-9D47-9540FF447743}" type="presParOf" srcId="{879ACB41-4F42-42B3-BBB1-26A917CC1F1B}" destId="{E98B3E89-4004-4614-821A-29FA67978046}" srcOrd="2" destOrd="0" presId="urn:microsoft.com/office/officeart/2005/8/layout/orgChart1"/>
    <dgm:cxn modelId="{8D0C6EA9-D9D7-4028-A5BF-40496E2EF1FD}" type="presParOf" srcId="{93041BEF-EB95-4B97-9E7A-2AD8ED00789F}" destId="{9B8C6BED-799B-41D5-9FF0-BA0248479ECF}" srcOrd="4" destOrd="0" presId="urn:microsoft.com/office/officeart/2005/8/layout/orgChart1"/>
    <dgm:cxn modelId="{95EBE89B-3200-4DF0-B89F-EEE0A330C26A}" type="presParOf" srcId="{93041BEF-EB95-4B97-9E7A-2AD8ED00789F}" destId="{0540302F-6590-4C11-8B0E-E57E0E63D0C5}" srcOrd="5" destOrd="0" presId="urn:microsoft.com/office/officeart/2005/8/layout/orgChart1"/>
    <dgm:cxn modelId="{87EC1358-7027-4D36-B833-59716E6AAA04}" type="presParOf" srcId="{0540302F-6590-4C11-8B0E-E57E0E63D0C5}" destId="{DFC2AB23-CC77-4D03-BB95-0153B14ED5E2}" srcOrd="0" destOrd="0" presId="urn:microsoft.com/office/officeart/2005/8/layout/orgChart1"/>
    <dgm:cxn modelId="{FA4E1118-B268-4359-BB7B-7971A457ACA5}" type="presParOf" srcId="{DFC2AB23-CC77-4D03-BB95-0153B14ED5E2}" destId="{837A339E-23F9-4E20-9816-D7AA5D343DE5}" srcOrd="0" destOrd="0" presId="urn:microsoft.com/office/officeart/2005/8/layout/orgChart1"/>
    <dgm:cxn modelId="{E974C27B-6A5F-46D8-B901-7F311DAD37E7}" type="presParOf" srcId="{DFC2AB23-CC77-4D03-BB95-0153B14ED5E2}" destId="{E1E3E0E7-9244-4F08-9FEA-CE8387D36C29}" srcOrd="1" destOrd="0" presId="urn:microsoft.com/office/officeart/2005/8/layout/orgChart1"/>
    <dgm:cxn modelId="{90B516F7-4C95-4761-B5C2-E0FAECAB9E69}" type="presParOf" srcId="{0540302F-6590-4C11-8B0E-E57E0E63D0C5}" destId="{C16C00DF-C47A-46F1-AD23-0C5268544FD5}" srcOrd="1" destOrd="0" presId="urn:microsoft.com/office/officeart/2005/8/layout/orgChart1"/>
    <dgm:cxn modelId="{A4FCD6B7-7A06-48CF-AD2C-1376A6EB4DB5}" type="presParOf" srcId="{0540302F-6590-4C11-8B0E-E57E0E63D0C5}" destId="{5986FDD3-4E79-4EEE-8886-09B6432DFFBA}" srcOrd="2" destOrd="0" presId="urn:microsoft.com/office/officeart/2005/8/layout/orgChart1"/>
    <dgm:cxn modelId="{45A12B9D-27F3-4B5B-811F-0C24EC78F961}" type="presParOf" srcId="{93041BEF-EB95-4B97-9E7A-2AD8ED00789F}" destId="{E1E1DFD7-C1F2-45F5-914D-6F4E59599B57}" srcOrd="6" destOrd="0" presId="urn:microsoft.com/office/officeart/2005/8/layout/orgChart1"/>
    <dgm:cxn modelId="{3EFA9BC4-8B4F-4308-B084-99365387A014}" type="presParOf" srcId="{93041BEF-EB95-4B97-9E7A-2AD8ED00789F}" destId="{FDAF8686-B9D7-488E-B917-2888F827C103}" srcOrd="7" destOrd="0" presId="urn:microsoft.com/office/officeart/2005/8/layout/orgChart1"/>
    <dgm:cxn modelId="{D50D49FB-3AF5-4A5E-8714-F6ADCA5C91ED}" type="presParOf" srcId="{FDAF8686-B9D7-488E-B917-2888F827C103}" destId="{DC4A676D-DD49-40E9-AF69-EF937F76E1FA}" srcOrd="0" destOrd="0" presId="urn:microsoft.com/office/officeart/2005/8/layout/orgChart1"/>
    <dgm:cxn modelId="{84BCD682-03EF-4872-97D4-85EC4961D1D4}" type="presParOf" srcId="{DC4A676D-DD49-40E9-AF69-EF937F76E1FA}" destId="{356817D7-8943-46C3-951B-A77B1317C525}" srcOrd="0" destOrd="0" presId="urn:microsoft.com/office/officeart/2005/8/layout/orgChart1"/>
    <dgm:cxn modelId="{C6E83A4A-48FC-4CC3-ACB8-B2538874985F}" type="presParOf" srcId="{DC4A676D-DD49-40E9-AF69-EF937F76E1FA}" destId="{DF06FC8F-6117-4480-B330-951F5C7095FC}" srcOrd="1" destOrd="0" presId="urn:microsoft.com/office/officeart/2005/8/layout/orgChart1"/>
    <dgm:cxn modelId="{635B49CF-8652-415D-B146-E9E9D87F7DAB}" type="presParOf" srcId="{FDAF8686-B9D7-488E-B917-2888F827C103}" destId="{424904BD-CBFA-4253-9D9A-021E1D2692B1}" srcOrd="1" destOrd="0" presId="urn:microsoft.com/office/officeart/2005/8/layout/orgChart1"/>
    <dgm:cxn modelId="{EA722FF7-CF36-4AC8-B73C-112EDB5D2FD5}" type="presParOf" srcId="{FDAF8686-B9D7-488E-B917-2888F827C103}" destId="{E49B8D16-48C9-4E97-86CC-2B85134E4C09}" srcOrd="2" destOrd="0" presId="urn:microsoft.com/office/officeart/2005/8/layout/orgChart1"/>
    <dgm:cxn modelId="{507FCF15-BA6C-42E5-977F-344B6F3DE645}" type="presParOf" srcId="{D7A6C01B-6F20-40B7-96F8-DBA83FCC37DC}" destId="{3C737E42-B1E2-4932-9D99-F9889518F272}" srcOrd="2" destOrd="0" presId="urn:microsoft.com/office/officeart/2005/8/layout/orgChar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E1DFD7-C1F2-45F5-914D-6F4E59599B57}">
      <dsp:nvSpPr>
        <dsp:cNvPr id="0" name=""/>
        <dsp:cNvSpPr/>
      </dsp:nvSpPr>
      <dsp:spPr>
        <a:xfrm>
          <a:off x="4064000" y="958862"/>
          <a:ext cx="3182949" cy="368275"/>
        </a:xfrm>
        <a:custGeom>
          <a:avLst/>
          <a:gdLst/>
          <a:ahLst/>
          <a:cxnLst/>
          <a:rect l="0" t="0" r="0" b="0"/>
          <a:pathLst>
            <a:path>
              <a:moveTo>
                <a:pt x="0" y="0"/>
              </a:moveTo>
              <a:lnTo>
                <a:pt x="0" y="184137"/>
              </a:lnTo>
              <a:lnTo>
                <a:pt x="3182949" y="184137"/>
              </a:lnTo>
              <a:lnTo>
                <a:pt x="3182949" y="368275"/>
              </a:lnTo>
            </a:path>
          </a:pathLst>
        </a:cu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B8C6BED-799B-41D5-9FF0-BA0248479ECF}">
      <dsp:nvSpPr>
        <dsp:cNvPr id="0" name=""/>
        <dsp:cNvSpPr/>
      </dsp:nvSpPr>
      <dsp:spPr>
        <a:xfrm>
          <a:off x="4064000" y="958862"/>
          <a:ext cx="1060983" cy="368275"/>
        </a:xfrm>
        <a:custGeom>
          <a:avLst/>
          <a:gdLst/>
          <a:ahLst/>
          <a:cxnLst/>
          <a:rect l="0" t="0" r="0" b="0"/>
          <a:pathLst>
            <a:path>
              <a:moveTo>
                <a:pt x="0" y="0"/>
              </a:moveTo>
              <a:lnTo>
                <a:pt x="0" y="184137"/>
              </a:lnTo>
              <a:lnTo>
                <a:pt x="1060983" y="184137"/>
              </a:lnTo>
              <a:lnTo>
                <a:pt x="1060983" y="368275"/>
              </a:lnTo>
            </a:path>
          </a:pathLst>
        </a:cu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D5BA4FF-E843-40E4-A2BF-21E312BE063B}">
      <dsp:nvSpPr>
        <dsp:cNvPr id="0" name=""/>
        <dsp:cNvSpPr/>
      </dsp:nvSpPr>
      <dsp:spPr>
        <a:xfrm>
          <a:off x="3003016" y="958862"/>
          <a:ext cx="1060983" cy="368275"/>
        </a:xfrm>
        <a:custGeom>
          <a:avLst/>
          <a:gdLst/>
          <a:ahLst/>
          <a:cxnLst/>
          <a:rect l="0" t="0" r="0" b="0"/>
          <a:pathLst>
            <a:path>
              <a:moveTo>
                <a:pt x="1060983" y="0"/>
              </a:moveTo>
              <a:lnTo>
                <a:pt x="1060983" y="184137"/>
              </a:lnTo>
              <a:lnTo>
                <a:pt x="0" y="184137"/>
              </a:lnTo>
              <a:lnTo>
                <a:pt x="0" y="368275"/>
              </a:lnTo>
            </a:path>
          </a:pathLst>
        </a:cu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FE96D8A-B382-4B0A-9F88-D30CC6BC865C}">
      <dsp:nvSpPr>
        <dsp:cNvPr id="0" name=""/>
        <dsp:cNvSpPr/>
      </dsp:nvSpPr>
      <dsp:spPr>
        <a:xfrm>
          <a:off x="881050" y="958862"/>
          <a:ext cx="3182949" cy="368275"/>
        </a:xfrm>
        <a:custGeom>
          <a:avLst/>
          <a:gdLst/>
          <a:ahLst/>
          <a:cxnLst/>
          <a:rect l="0" t="0" r="0" b="0"/>
          <a:pathLst>
            <a:path>
              <a:moveTo>
                <a:pt x="3182949" y="0"/>
              </a:moveTo>
              <a:lnTo>
                <a:pt x="3182949" y="184137"/>
              </a:lnTo>
              <a:lnTo>
                <a:pt x="0" y="184137"/>
              </a:lnTo>
              <a:lnTo>
                <a:pt x="0" y="368275"/>
              </a:lnTo>
            </a:path>
          </a:pathLst>
        </a:cu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6C4434A-3DE0-4BED-9619-3F1A5E2FA56F}">
      <dsp:nvSpPr>
        <dsp:cNvPr id="0" name=""/>
        <dsp:cNvSpPr/>
      </dsp:nvSpPr>
      <dsp:spPr>
        <a:xfrm>
          <a:off x="3187154" y="82016"/>
          <a:ext cx="1753691" cy="876845"/>
        </a:xfrm>
        <a:prstGeom prst="rect">
          <a:avLst/>
        </a:prstGeom>
        <a:gradFill rotWithShape="0">
          <a:gsLst>
            <a:gs pos="0">
              <a:schemeClr val="accent1">
                <a:hueOff val="0"/>
                <a:satOff val="0"/>
                <a:lumOff val="0"/>
                <a:alphaOff val="0"/>
                <a:tint val="35000"/>
                <a:satMod val="253000"/>
              </a:schemeClr>
            </a:gs>
            <a:gs pos="50000">
              <a:schemeClr val="accent1">
                <a:hueOff val="0"/>
                <a:satOff val="0"/>
                <a:lumOff val="0"/>
                <a:alphaOff val="0"/>
                <a:tint val="42000"/>
                <a:satMod val="255000"/>
              </a:schemeClr>
            </a:gs>
            <a:gs pos="97000">
              <a:schemeClr val="accent1">
                <a:hueOff val="0"/>
                <a:satOff val="0"/>
                <a:lumOff val="0"/>
                <a:alphaOff val="0"/>
                <a:tint val="53000"/>
                <a:satMod val="260000"/>
              </a:schemeClr>
            </a:gs>
            <a:gs pos="100000">
              <a:schemeClr val="accent1">
                <a:hueOff val="0"/>
                <a:satOff val="0"/>
                <a:lumOff val="0"/>
                <a:alphaOff val="0"/>
                <a:tint val="56000"/>
                <a:satMod val="275000"/>
              </a:schemeClr>
            </a:gs>
          </a:gsLst>
          <a:path path="circle">
            <a:fillToRect l="50000" t="50000" r="50000" b="50000"/>
          </a:path>
        </a:gradFill>
        <a:ln>
          <a:noFill/>
        </a:ln>
        <a:effectLst>
          <a:outerShdw blurRad="63500" dist="25400" dir="5400000" rotWithShape="0">
            <a:srgbClr val="000000">
              <a:alpha val="43137"/>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7780" tIns="17780" rIns="17780" bIns="17780" numCol="1" spcCol="1270" anchor="ctr" anchorCtr="0">
          <a:noAutofit/>
        </a:bodyPr>
        <a:lstStyle/>
        <a:p>
          <a:pPr lvl="0" algn="ctr" defTabSz="1244600">
            <a:lnSpc>
              <a:spcPct val="90000"/>
            </a:lnSpc>
            <a:spcBef>
              <a:spcPct val="0"/>
            </a:spcBef>
            <a:spcAft>
              <a:spcPct val="35000"/>
            </a:spcAft>
          </a:pPr>
          <a:r>
            <a:rPr lang="en-US" sz="2800" kern="1200" dirty="0" smtClean="0"/>
            <a:t>Header Types</a:t>
          </a:r>
          <a:endParaRPr lang="en-US" sz="2800" kern="1200" dirty="0"/>
        </a:p>
      </dsp:txBody>
      <dsp:txXfrm>
        <a:off x="3187154" y="82016"/>
        <a:ext cx="1753691" cy="876845"/>
      </dsp:txXfrm>
    </dsp:sp>
    <dsp:sp modelId="{4F7A3FA2-56AD-42F2-B74F-03FA2E577690}">
      <dsp:nvSpPr>
        <dsp:cNvPr id="0" name=""/>
        <dsp:cNvSpPr/>
      </dsp:nvSpPr>
      <dsp:spPr>
        <a:xfrm>
          <a:off x="4204" y="1327137"/>
          <a:ext cx="1753691" cy="876845"/>
        </a:xfrm>
        <a:prstGeom prst="rect">
          <a:avLst/>
        </a:prstGeom>
        <a:gradFill rotWithShape="0">
          <a:gsLst>
            <a:gs pos="0">
              <a:schemeClr val="accent2">
                <a:hueOff val="0"/>
                <a:satOff val="0"/>
                <a:lumOff val="0"/>
                <a:alphaOff val="0"/>
                <a:tint val="35000"/>
                <a:satMod val="253000"/>
              </a:schemeClr>
            </a:gs>
            <a:gs pos="50000">
              <a:schemeClr val="accent2">
                <a:hueOff val="0"/>
                <a:satOff val="0"/>
                <a:lumOff val="0"/>
                <a:alphaOff val="0"/>
                <a:tint val="42000"/>
                <a:satMod val="255000"/>
              </a:schemeClr>
            </a:gs>
            <a:gs pos="97000">
              <a:schemeClr val="accent2">
                <a:hueOff val="0"/>
                <a:satOff val="0"/>
                <a:lumOff val="0"/>
                <a:alphaOff val="0"/>
                <a:tint val="53000"/>
                <a:satMod val="260000"/>
              </a:schemeClr>
            </a:gs>
            <a:gs pos="100000">
              <a:schemeClr val="accent2">
                <a:hueOff val="0"/>
                <a:satOff val="0"/>
                <a:lumOff val="0"/>
                <a:alphaOff val="0"/>
                <a:tint val="56000"/>
                <a:satMod val="275000"/>
              </a:schemeClr>
            </a:gs>
          </a:gsLst>
          <a:path path="circle">
            <a:fillToRect l="50000" t="50000" r="50000" b="50000"/>
          </a:path>
        </a:gradFill>
        <a:ln>
          <a:noFill/>
        </a:ln>
        <a:effectLst>
          <a:outerShdw blurRad="63500" dist="25400" dir="5400000" rotWithShape="0">
            <a:srgbClr val="000000">
              <a:alpha val="43137"/>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7780" tIns="17780" rIns="17780" bIns="17780" numCol="1" spcCol="1270" anchor="ctr" anchorCtr="0">
          <a:noAutofit/>
        </a:bodyPr>
        <a:lstStyle/>
        <a:p>
          <a:pPr lvl="0" algn="ctr" defTabSz="1244600">
            <a:lnSpc>
              <a:spcPct val="90000"/>
            </a:lnSpc>
            <a:spcBef>
              <a:spcPct val="0"/>
            </a:spcBef>
            <a:spcAft>
              <a:spcPct val="35000"/>
            </a:spcAft>
          </a:pPr>
          <a:r>
            <a:rPr lang="en-US" sz="2800" kern="1200" dirty="0" smtClean="0"/>
            <a:t>General header</a:t>
          </a:r>
          <a:endParaRPr lang="en-US" sz="2800" kern="1200" dirty="0"/>
        </a:p>
      </dsp:txBody>
      <dsp:txXfrm>
        <a:off x="4204" y="1327137"/>
        <a:ext cx="1753691" cy="876845"/>
      </dsp:txXfrm>
    </dsp:sp>
    <dsp:sp modelId="{B67F7778-969A-4F3F-B364-B1D56054883B}">
      <dsp:nvSpPr>
        <dsp:cNvPr id="0" name=""/>
        <dsp:cNvSpPr/>
      </dsp:nvSpPr>
      <dsp:spPr>
        <a:xfrm>
          <a:off x="2126170" y="1327137"/>
          <a:ext cx="1753691" cy="876845"/>
        </a:xfrm>
        <a:prstGeom prst="rect">
          <a:avLst/>
        </a:prstGeom>
        <a:gradFill rotWithShape="0">
          <a:gsLst>
            <a:gs pos="0">
              <a:schemeClr val="accent2">
                <a:hueOff val="0"/>
                <a:satOff val="0"/>
                <a:lumOff val="0"/>
                <a:alphaOff val="0"/>
                <a:tint val="35000"/>
                <a:satMod val="253000"/>
              </a:schemeClr>
            </a:gs>
            <a:gs pos="50000">
              <a:schemeClr val="accent2">
                <a:hueOff val="0"/>
                <a:satOff val="0"/>
                <a:lumOff val="0"/>
                <a:alphaOff val="0"/>
                <a:tint val="42000"/>
                <a:satMod val="255000"/>
              </a:schemeClr>
            </a:gs>
            <a:gs pos="97000">
              <a:schemeClr val="accent2">
                <a:hueOff val="0"/>
                <a:satOff val="0"/>
                <a:lumOff val="0"/>
                <a:alphaOff val="0"/>
                <a:tint val="53000"/>
                <a:satMod val="260000"/>
              </a:schemeClr>
            </a:gs>
            <a:gs pos="100000">
              <a:schemeClr val="accent2">
                <a:hueOff val="0"/>
                <a:satOff val="0"/>
                <a:lumOff val="0"/>
                <a:alphaOff val="0"/>
                <a:tint val="56000"/>
                <a:satMod val="275000"/>
              </a:schemeClr>
            </a:gs>
          </a:gsLst>
          <a:path path="circle">
            <a:fillToRect l="50000" t="50000" r="50000" b="50000"/>
          </a:path>
        </a:gradFill>
        <a:ln>
          <a:noFill/>
        </a:ln>
        <a:effectLst>
          <a:outerShdw blurRad="63500" dist="25400" dir="5400000" rotWithShape="0">
            <a:srgbClr val="000000">
              <a:alpha val="43137"/>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7780" tIns="17780" rIns="17780" bIns="17780" numCol="1" spcCol="1270" anchor="ctr" anchorCtr="0">
          <a:noAutofit/>
        </a:bodyPr>
        <a:lstStyle/>
        <a:p>
          <a:pPr lvl="0" algn="ctr" defTabSz="1244600">
            <a:lnSpc>
              <a:spcPct val="90000"/>
            </a:lnSpc>
            <a:spcBef>
              <a:spcPct val="0"/>
            </a:spcBef>
            <a:spcAft>
              <a:spcPct val="35000"/>
            </a:spcAft>
          </a:pPr>
          <a:r>
            <a:rPr lang="en-US" sz="2800" kern="1200" dirty="0" smtClean="0"/>
            <a:t>Request header</a:t>
          </a:r>
          <a:endParaRPr lang="en-US" sz="2800" kern="1200" dirty="0"/>
        </a:p>
      </dsp:txBody>
      <dsp:txXfrm>
        <a:off x="2126170" y="1327137"/>
        <a:ext cx="1753691" cy="876845"/>
      </dsp:txXfrm>
    </dsp:sp>
    <dsp:sp modelId="{837A339E-23F9-4E20-9816-D7AA5D343DE5}">
      <dsp:nvSpPr>
        <dsp:cNvPr id="0" name=""/>
        <dsp:cNvSpPr/>
      </dsp:nvSpPr>
      <dsp:spPr>
        <a:xfrm>
          <a:off x="4248137" y="1327137"/>
          <a:ext cx="1753691" cy="876845"/>
        </a:xfrm>
        <a:prstGeom prst="rect">
          <a:avLst/>
        </a:prstGeom>
        <a:gradFill rotWithShape="0">
          <a:gsLst>
            <a:gs pos="0">
              <a:schemeClr val="accent2">
                <a:hueOff val="0"/>
                <a:satOff val="0"/>
                <a:lumOff val="0"/>
                <a:alphaOff val="0"/>
                <a:tint val="35000"/>
                <a:satMod val="253000"/>
              </a:schemeClr>
            </a:gs>
            <a:gs pos="50000">
              <a:schemeClr val="accent2">
                <a:hueOff val="0"/>
                <a:satOff val="0"/>
                <a:lumOff val="0"/>
                <a:alphaOff val="0"/>
                <a:tint val="42000"/>
                <a:satMod val="255000"/>
              </a:schemeClr>
            </a:gs>
            <a:gs pos="97000">
              <a:schemeClr val="accent2">
                <a:hueOff val="0"/>
                <a:satOff val="0"/>
                <a:lumOff val="0"/>
                <a:alphaOff val="0"/>
                <a:tint val="53000"/>
                <a:satMod val="260000"/>
              </a:schemeClr>
            </a:gs>
            <a:gs pos="100000">
              <a:schemeClr val="accent2">
                <a:hueOff val="0"/>
                <a:satOff val="0"/>
                <a:lumOff val="0"/>
                <a:alphaOff val="0"/>
                <a:tint val="56000"/>
                <a:satMod val="275000"/>
              </a:schemeClr>
            </a:gs>
          </a:gsLst>
          <a:path path="circle">
            <a:fillToRect l="50000" t="50000" r="50000" b="50000"/>
          </a:path>
        </a:gradFill>
        <a:ln>
          <a:noFill/>
        </a:ln>
        <a:effectLst>
          <a:outerShdw blurRad="63500" dist="25400" dir="5400000" rotWithShape="0">
            <a:srgbClr val="000000">
              <a:alpha val="43137"/>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7780" tIns="17780" rIns="17780" bIns="17780" numCol="1" spcCol="1270" anchor="ctr" anchorCtr="0">
          <a:noAutofit/>
        </a:bodyPr>
        <a:lstStyle/>
        <a:p>
          <a:pPr lvl="0" algn="ctr" defTabSz="1244600">
            <a:lnSpc>
              <a:spcPct val="90000"/>
            </a:lnSpc>
            <a:spcBef>
              <a:spcPct val="0"/>
            </a:spcBef>
            <a:spcAft>
              <a:spcPct val="35000"/>
            </a:spcAft>
          </a:pPr>
          <a:r>
            <a:rPr lang="en-US" sz="2800" kern="1200" dirty="0" smtClean="0"/>
            <a:t>Response header</a:t>
          </a:r>
          <a:endParaRPr lang="en-US" sz="2800" kern="1200" dirty="0"/>
        </a:p>
      </dsp:txBody>
      <dsp:txXfrm>
        <a:off x="4248137" y="1327137"/>
        <a:ext cx="1753691" cy="876845"/>
      </dsp:txXfrm>
    </dsp:sp>
    <dsp:sp modelId="{356817D7-8943-46C3-951B-A77B1317C525}">
      <dsp:nvSpPr>
        <dsp:cNvPr id="0" name=""/>
        <dsp:cNvSpPr/>
      </dsp:nvSpPr>
      <dsp:spPr>
        <a:xfrm>
          <a:off x="6370104" y="1327137"/>
          <a:ext cx="1753691" cy="876845"/>
        </a:xfrm>
        <a:prstGeom prst="rect">
          <a:avLst/>
        </a:prstGeom>
        <a:gradFill rotWithShape="0">
          <a:gsLst>
            <a:gs pos="0">
              <a:schemeClr val="accent2">
                <a:hueOff val="0"/>
                <a:satOff val="0"/>
                <a:lumOff val="0"/>
                <a:alphaOff val="0"/>
                <a:tint val="35000"/>
                <a:satMod val="253000"/>
              </a:schemeClr>
            </a:gs>
            <a:gs pos="50000">
              <a:schemeClr val="accent2">
                <a:hueOff val="0"/>
                <a:satOff val="0"/>
                <a:lumOff val="0"/>
                <a:alphaOff val="0"/>
                <a:tint val="42000"/>
                <a:satMod val="255000"/>
              </a:schemeClr>
            </a:gs>
            <a:gs pos="97000">
              <a:schemeClr val="accent2">
                <a:hueOff val="0"/>
                <a:satOff val="0"/>
                <a:lumOff val="0"/>
                <a:alphaOff val="0"/>
                <a:tint val="53000"/>
                <a:satMod val="260000"/>
              </a:schemeClr>
            </a:gs>
            <a:gs pos="100000">
              <a:schemeClr val="accent2">
                <a:hueOff val="0"/>
                <a:satOff val="0"/>
                <a:lumOff val="0"/>
                <a:alphaOff val="0"/>
                <a:tint val="56000"/>
                <a:satMod val="275000"/>
              </a:schemeClr>
            </a:gs>
          </a:gsLst>
          <a:path path="circle">
            <a:fillToRect l="50000" t="50000" r="50000" b="50000"/>
          </a:path>
        </a:gradFill>
        <a:ln>
          <a:noFill/>
        </a:ln>
        <a:effectLst>
          <a:outerShdw blurRad="63500" dist="25400" dir="5400000" rotWithShape="0">
            <a:srgbClr val="000000">
              <a:alpha val="43137"/>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7780" tIns="17780" rIns="17780" bIns="17780" numCol="1" spcCol="1270" anchor="ctr" anchorCtr="0">
          <a:noAutofit/>
        </a:bodyPr>
        <a:lstStyle/>
        <a:p>
          <a:pPr lvl="0" algn="ctr" defTabSz="1244600">
            <a:lnSpc>
              <a:spcPct val="90000"/>
            </a:lnSpc>
            <a:spcBef>
              <a:spcPct val="0"/>
            </a:spcBef>
            <a:spcAft>
              <a:spcPct val="35000"/>
            </a:spcAft>
          </a:pPr>
          <a:r>
            <a:rPr lang="en-US" sz="2800" kern="1200" dirty="0" smtClean="0"/>
            <a:t>Entity header</a:t>
          </a:r>
          <a:endParaRPr lang="en-US" sz="2800" kern="1200" dirty="0"/>
        </a:p>
      </dsp:txBody>
      <dsp:txXfrm>
        <a:off x="6370104" y="1327137"/>
        <a:ext cx="1753691" cy="876845"/>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95D9AA9-0A59-4270-BEED-5C0EA8EA0169}" type="datetimeFigureOut">
              <a:rPr lang="en-US" smtClean="0"/>
              <a:t>20-Nov-16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D7812D0-884D-4D5A-B67F-8E38F895594F}" type="slidenum">
              <a:rPr lang="en-US" smtClean="0"/>
              <a:t>‹#›</a:t>
            </a:fld>
            <a:endParaRPr lang="en-US"/>
          </a:p>
        </p:txBody>
      </p:sp>
    </p:spTree>
    <p:extLst>
      <p:ext uri="{BB962C8B-B14F-4D97-AF65-F5344CB8AC3E}">
        <p14:creationId xmlns:p14="http://schemas.microsoft.com/office/powerpoint/2010/main" val="11938073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D7812D0-884D-4D5A-B67F-8E38F895594F}" type="slidenum">
              <a:rPr lang="en-US" smtClean="0"/>
              <a:t>1</a:t>
            </a:fld>
            <a:endParaRPr lang="en-US"/>
          </a:p>
        </p:txBody>
      </p:sp>
    </p:spTree>
    <p:extLst>
      <p:ext uri="{BB962C8B-B14F-4D97-AF65-F5344CB8AC3E}">
        <p14:creationId xmlns:p14="http://schemas.microsoft.com/office/powerpoint/2010/main" val="11050348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51890EF-157E-46ED-888B-BD7789E72564}" type="slidenum">
              <a:rPr lang="en-US" altLang="en-US"/>
              <a:pPr/>
              <a:t>18</a:t>
            </a:fld>
            <a:endParaRPr lang="en-US" altLang="en-US"/>
          </a:p>
        </p:txBody>
      </p:sp>
      <p:sp>
        <p:nvSpPr>
          <p:cNvPr id="945154" name="Rectangle 2"/>
          <p:cNvSpPr>
            <a:spLocks noGrp="1" noRot="1" noChangeAspect="1" noChangeArrowheads="1" noTextEdit="1"/>
          </p:cNvSpPr>
          <p:nvPr>
            <p:ph type="sldImg"/>
          </p:nvPr>
        </p:nvSpPr>
        <p:spPr>
          <a:ln/>
        </p:spPr>
      </p:sp>
      <p:sp>
        <p:nvSpPr>
          <p:cNvPr id="945155"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33667701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CD2F5D7-720D-457F-900A-0F728E80D4EA}" type="slidenum">
              <a:rPr lang="en-US" altLang="en-US"/>
              <a:pPr/>
              <a:t>22</a:t>
            </a:fld>
            <a:endParaRPr lang="en-US" altLang="en-US"/>
          </a:p>
        </p:txBody>
      </p:sp>
      <p:sp>
        <p:nvSpPr>
          <p:cNvPr id="946178" name="Rectangle 2"/>
          <p:cNvSpPr>
            <a:spLocks noGrp="1" noRot="1" noChangeAspect="1" noChangeArrowheads="1" noTextEdit="1"/>
          </p:cNvSpPr>
          <p:nvPr>
            <p:ph type="sldImg"/>
          </p:nvPr>
        </p:nvSpPr>
        <p:spPr>
          <a:ln/>
        </p:spPr>
      </p:sp>
      <p:sp>
        <p:nvSpPr>
          <p:cNvPr id="946179"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41200254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6BF4C38-92D8-466B-B29B-DA86B146ACDB}" type="slidenum">
              <a:rPr lang="en-US" altLang="en-US"/>
              <a:pPr/>
              <a:t>23</a:t>
            </a:fld>
            <a:endParaRPr lang="en-US" altLang="en-US"/>
          </a:p>
        </p:txBody>
      </p:sp>
      <p:sp>
        <p:nvSpPr>
          <p:cNvPr id="947202" name="Rectangle 2"/>
          <p:cNvSpPr>
            <a:spLocks noGrp="1" noRot="1" noChangeAspect="1" noChangeArrowheads="1" noTextEdit="1"/>
          </p:cNvSpPr>
          <p:nvPr>
            <p:ph type="sldImg"/>
          </p:nvPr>
        </p:nvSpPr>
        <p:spPr>
          <a:ln/>
        </p:spPr>
      </p:sp>
      <p:sp>
        <p:nvSpPr>
          <p:cNvPr id="947203"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2892753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21A9E7E-CD42-4FFF-9246-FB4C90762BB0}" type="slidenum">
              <a:rPr lang="en-US" altLang="en-US"/>
              <a:pPr/>
              <a:t>24</a:t>
            </a:fld>
            <a:endParaRPr lang="en-US" altLang="en-US"/>
          </a:p>
        </p:txBody>
      </p:sp>
      <p:sp>
        <p:nvSpPr>
          <p:cNvPr id="952322" name="Rectangle 2"/>
          <p:cNvSpPr>
            <a:spLocks noGrp="1" noRot="1" noChangeAspect="1" noChangeArrowheads="1" noTextEdit="1"/>
          </p:cNvSpPr>
          <p:nvPr>
            <p:ph type="sldImg"/>
          </p:nvPr>
        </p:nvSpPr>
        <p:spPr>
          <a:ln/>
        </p:spPr>
      </p:sp>
      <p:sp>
        <p:nvSpPr>
          <p:cNvPr id="952323"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1763674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8D0C184-2C3B-432E-A1E9-65C359E0801B}" type="slidenum">
              <a:rPr lang="en-US" altLang="en-US"/>
              <a:pPr/>
              <a:t>25</a:t>
            </a:fld>
            <a:endParaRPr lang="en-US" altLang="en-US"/>
          </a:p>
        </p:txBody>
      </p:sp>
      <p:sp>
        <p:nvSpPr>
          <p:cNvPr id="953346" name="Rectangle 2"/>
          <p:cNvSpPr>
            <a:spLocks noGrp="1" noRot="1" noChangeAspect="1" noChangeArrowheads="1" noTextEdit="1"/>
          </p:cNvSpPr>
          <p:nvPr>
            <p:ph type="sldImg"/>
          </p:nvPr>
        </p:nvSpPr>
        <p:spPr>
          <a:ln/>
        </p:spPr>
      </p:sp>
      <p:sp>
        <p:nvSpPr>
          <p:cNvPr id="953347"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22468008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92452A3-6157-4537-9920-29D945A36AFE}" type="slidenum">
              <a:rPr lang="en-US" altLang="en-US"/>
              <a:pPr/>
              <a:t>26</a:t>
            </a:fld>
            <a:endParaRPr lang="en-US" altLang="en-US"/>
          </a:p>
        </p:txBody>
      </p:sp>
      <p:sp>
        <p:nvSpPr>
          <p:cNvPr id="954370" name="Rectangle 2"/>
          <p:cNvSpPr>
            <a:spLocks noGrp="1" noRot="1" noChangeAspect="1" noChangeArrowheads="1" noTextEdit="1"/>
          </p:cNvSpPr>
          <p:nvPr>
            <p:ph type="sldImg"/>
          </p:nvPr>
        </p:nvSpPr>
        <p:spPr>
          <a:ln/>
        </p:spPr>
      </p:sp>
      <p:sp>
        <p:nvSpPr>
          <p:cNvPr id="954371"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8935891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1DB6DD0-15FA-4F8A-8C91-00D5288EA068}" type="slidenum">
              <a:rPr lang="en-US" altLang="en-US"/>
              <a:pPr/>
              <a:t>27</a:t>
            </a:fld>
            <a:endParaRPr lang="en-US" altLang="en-US"/>
          </a:p>
        </p:txBody>
      </p:sp>
      <p:sp>
        <p:nvSpPr>
          <p:cNvPr id="955394" name="Rectangle 2"/>
          <p:cNvSpPr>
            <a:spLocks noGrp="1" noRot="1" noChangeAspect="1" noChangeArrowheads="1" noTextEdit="1"/>
          </p:cNvSpPr>
          <p:nvPr>
            <p:ph type="sldImg"/>
          </p:nvPr>
        </p:nvSpPr>
        <p:spPr>
          <a:ln/>
        </p:spPr>
      </p:sp>
      <p:sp>
        <p:nvSpPr>
          <p:cNvPr id="955395"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41745515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F7F0F3F-318F-4171-96C4-E3FB1CFDB2CD}" type="slidenum">
              <a:rPr lang="en-US" altLang="en-US"/>
              <a:pPr/>
              <a:t>28</a:t>
            </a:fld>
            <a:endParaRPr lang="en-US" altLang="en-US"/>
          </a:p>
        </p:txBody>
      </p:sp>
      <p:sp>
        <p:nvSpPr>
          <p:cNvPr id="956418" name="Rectangle 2"/>
          <p:cNvSpPr>
            <a:spLocks noGrp="1" noRot="1" noChangeAspect="1" noChangeArrowheads="1" noTextEdit="1"/>
          </p:cNvSpPr>
          <p:nvPr>
            <p:ph type="sldImg"/>
          </p:nvPr>
        </p:nvSpPr>
        <p:spPr>
          <a:ln/>
        </p:spPr>
      </p:sp>
      <p:sp>
        <p:nvSpPr>
          <p:cNvPr id="956419"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35396761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BEBF82A-1E90-4455-888B-404B55DCB64C}" type="slidenum">
              <a:rPr lang="en-US" altLang="en-US"/>
              <a:pPr/>
              <a:t>29</a:t>
            </a:fld>
            <a:endParaRPr lang="en-US" altLang="en-US"/>
          </a:p>
        </p:txBody>
      </p:sp>
      <p:sp>
        <p:nvSpPr>
          <p:cNvPr id="957442" name="Rectangle 2"/>
          <p:cNvSpPr>
            <a:spLocks noGrp="1" noRot="1" noChangeAspect="1" noChangeArrowheads="1" noTextEdit="1"/>
          </p:cNvSpPr>
          <p:nvPr>
            <p:ph type="sldImg"/>
          </p:nvPr>
        </p:nvSpPr>
        <p:spPr>
          <a:ln/>
        </p:spPr>
      </p:sp>
      <p:sp>
        <p:nvSpPr>
          <p:cNvPr id="957443"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6704395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61B3C30-3967-48E7-BE71-B77B374FED71}" type="slidenum">
              <a:rPr lang="en-US" altLang="en-US"/>
              <a:pPr/>
              <a:t>30</a:t>
            </a:fld>
            <a:endParaRPr lang="en-US" altLang="en-US"/>
          </a:p>
        </p:txBody>
      </p:sp>
      <p:sp>
        <p:nvSpPr>
          <p:cNvPr id="958466" name="Rectangle 2"/>
          <p:cNvSpPr>
            <a:spLocks noGrp="1" noRot="1" noChangeAspect="1" noChangeArrowheads="1" noTextEdit="1"/>
          </p:cNvSpPr>
          <p:nvPr>
            <p:ph type="sldImg"/>
          </p:nvPr>
        </p:nvSpPr>
        <p:spPr>
          <a:ln/>
        </p:spPr>
      </p:sp>
      <p:sp>
        <p:nvSpPr>
          <p:cNvPr id="958467"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22149616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3052661-3EB5-46B7-ACCB-6481AB156FC4}" type="slidenum">
              <a:rPr lang="en-US" altLang="en-US"/>
              <a:pPr/>
              <a:t>9</a:t>
            </a:fld>
            <a:endParaRPr lang="en-US" altLang="en-US"/>
          </a:p>
        </p:txBody>
      </p:sp>
      <p:sp>
        <p:nvSpPr>
          <p:cNvPr id="930818" name="Rectangle 2"/>
          <p:cNvSpPr>
            <a:spLocks noGrp="1" noRot="1" noChangeAspect="1" noChangeArrowheads="1" noTextEdit="1"/>
          </p:cNvSpPr>
          <p:nvPr>
            <p:ph type="sldImg"/>
          </p:nvPr>
        </p:nvSpPr>
        <p:spPr>
          <a:ln/>
        </p:spPr>
      </p:sp>
      <p:sp>
        <p:nvSpPr>
          <p:cNvPr id="930819"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28604153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41D7096-4C40-4024-9B91-3A5F707060DA}" type="slidenum">
              <a:rPr lang="en-US" altLang="en-US"/>
              <a:pPr/>
              <a:t>31</a:t>
            </a:fld>
            <a:endParaRPr lang="en-US" altLang="en-US"/>
          </a:p>
        </p:txBody>
      </p:sp>
      <p:sp>
        <p:nvSpPr>
          <p:cNvPr id="959490" name="Rectangle 2"/>
          <p:cNvSpPr>
            <a:spLocks noGrp="1" noRot="1" noChangeAspect="1" noChangeArrowheads="1" noTextEdit="1"/>
          </p:cNvSpPr>
          <p:nvPr>
            <p:ph type="sldImg"/>
          </p:nvPr>
        </p:nvSpPr>
        <p:spPr>
          <a:ln/>
        </p:spPr>
      </p:sp>
      <p:sp>
        <p:nvSpPr>
          <p:cNvPr id="959491"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7089206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B68CD98-E551-4754-9919-FC6A8478CB4F}" type="slidenum">
              <a:rPr lang="en-US" altLang="en-US"/>
              <a:pPr/>
              <a:t>32</a:t>
            </a:fld>
            <a:endParaRPr lang="en-US" altLang="en-US"/>
          </a:p>
        </p:txBody>
      </p:sp>
      <p:sp>
        <p:nvSpPr>
          <p:cNvPr id="964610" name="Rectangle 2"/>
          <p:cNvSpPr>
            <a:spLocks noGrp="1" noRot="1" noChangeAspect="1" noChangeArrowheads="1" noTextEdit="1"/>
          </p:cNvSpPr>
          <p:nvPr>
            <p:ph type="sldImg"/>
          </p:nvPr>
        </p:nvSpPr>
        <p:spPr>
          <a:ln/>
        </p:spPr>
      </p:sp>
      <p:sp>
        <p:nvSpPr>
          <p:cNvPr id="964611"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301083821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EA189CE-10C9-45B4-A8F6-919D8C2D2F88}" type="slidenum">
              <a:rPr lang="en-US" altLang="en-US"/>
              <a:pPr/>
              <a:t>33</a:t>
            </a:fld>
            <a:endParaRPr lang="en-US" altLang="en-US"/>
          </a:p>
        </p:txBody>
      </p:sp>
      <p:sp>
        <p:nvSpPr>
          <p:cNvPr id="965634" name="Rectangle 2"/>
          <p:cNvSpPr>
            <a:spLocks noGrp="1" noRot="1" noChangeAspect="1" noChangeArrowheads="1" noTextEdit="1"/>
          </p:cNvSpPr>
          <p:nvPr>
            <p:ph type="sldImg"/>
          </p:nvPr>
        </p:nvSpPr>
        <p:spPr>
          <a:ln/>
        </p:spPr>
      </p:sp>
      <p:sp>
        <p:nvSpPr>
          <p:cNvPr id="965635"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319809035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6C81353-FD33-41AB-992B-BF142DB976B6}" type="slidenum">
              <a:rPr lang="en-US" altLang="en-US"/>
              <a:pPr/>
              <a:t>35</a:t>
            </a:fld>
            <a:endParaRPr lang="en-US" altLang="en-US"/>
          </a:p>
        </p:txBody>
      </p:sp>
      <p:sp>
        <p:nvSpPr>
          <p:cNvPr id="937986" name="Rectangle 2"/>
          <p:cNvSpPr>
            <a:spLocks noGrp="1" noRot="1" noChangeAspect="1" noChangeArrowheads="1" noTextEdit="1"/>
          </p:cNvSpPr>
          <p:nvPr>
            <p:ph type="sldImg"/>
          </p:nvPr>
        </p:nvSpPr>
        <p:spPr>
          <a:ln/>
        </p:spPr>
      </p:sp>
      <p:sp>
        <p:nvSpPr>
          <p:cNvPr id="937987"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279860739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77471B5-1977-4B51-88DB-7769683A38E3}" type="slidenum">
              <a:rPr lang="en-US" altLang="en-US"/>
              <a:pPr/>
              <a:t>36</a:t>
            </a:fld>
            <a:endParaRPr lang="en-US" altLang="en-US"/>
          </a:p>
        </p:txBody>
      </p:sp>
      <p:sp>
        <p:nvSpPr>
          <p:cNvPr id="901122" name="Rectangle 2"/>
          <p:cNvSpPr>
            <a:spLocks noGrp="1" noRot="1" noChangeAspect="1" noChangeArrowheads="1" noTextEdit="1"/>
          </p:cNvSpPr>
          <p:nvPr>
            <p:ph type="sldImg"/>
          </p:nvPr>
        </p:nvSpPr>
        <p:spPr>
          <a:ln/>
        </p:spPr>
      </p:sp>
      <p:sp>
        <p:nvSpPr>
          <p:cNvPr id="901123"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41820115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F6A9037-1970-4000-B46A-E5E3B484ED90}" type="slidenum">
              <a:rPr lang="en-US" altLang="en-US"/>
              <a:pPr/>
              <a:t>37</a:t>
            </a:fld>
            <a:endParaRPr lang="en-US" altLang="en-US"/>
          </a:p>
        </p:txBody>
      </p:sp>
      <p:sp>
        <p:nvSpPr>
          <p:cNvPr id="902146" name="Rectangle 2"/>
          <p:cNvSpPr>
            <a:spLocks noGrp="1" noRot="1" noChangeAspect="1" noChangeArrowheads="1" noTextEdit="1"/>
          </p:cNvSpPr>
          <p:nvPr>
            <p:ph type="sldImg"/>
          </p:nvPr>
        </p:nvSpPr>
        <p:spPr>
          <a:ln/>
        </p:spPr>
      </p:sp>
      <p:sp>
        <p:nvSpPr>
          <p:cNvPr id="902147"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2212217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B45B72C-4728-4EBC-838F-65A32EFE4217}" type="slidenum">
              <a:rPr lang="en-US" altLang="en-US"/>
              <a:pPr/>
              <a:t>38</a:t>
            </a:fld>
            <a:endParaRPr lang="en-US" altLang="en-US"/>
          </a:p>
        </p:txBody>
      </p:sp>
      <p:sp>
        <p:nvSpPr>
          <p:cNvPr id="903170" name="Rectangle 2"/>
          <p:cNvSpPr>
            <a:spLocks noGrp="1" noRot="1" noChangeAspect="1" noChangeArrowheads="1" noTextEdit="1"/>
          </p:cNvSpPr>
          <p:nvPr>
            <p:ph type="sldImg"/>
          </p:nvPr>
        </p:nvSpPr>
        <p:spPr>
          <a:ln/>
        </p:spPr>
      </p:sp>
      <p:sp>
        <p:nvSpPr>
          <p:cNvPr id="903171"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69203589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B2BC772-27E2-4048-856A-EE6781F17A3C}" type="slidenum">
              <a:rPr lang="en-US" altLang="en-US"/>
              <a:pPr/>
              <a:t>39</a:t>
            </a:fld>
            <a:endParaRPr lang="en-US" altLang="en-US"/>
          </a:p>
        </p:txBody>
      </p:sp>
      <p:sp>
        <p:nvSpPr>
          <p:cNvPr id="904194" name="Rectangle 2"/>
          <p:cNvSpPr>
            <a:spLocks noGrp="1" noRot="1" noChangeAspect="1" noChangeArrowheads="1" noTextEdit="1"/>
          </p:cNvSpPr>
          <p:nvPr>
            <p:ph type="sldImg"/>
          </p:nvPr>
        </p:nvSpPr>
        <p:spPr>
          <a:ln/>
        </p:spPr>
      </p:sp>
      <p:sp>
        <p:nvSpPr>
          <p:cNvPr id="904195"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240194742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AB1BA45-E63D-4A99-8E4A-A81A535FCEE3}" type="slidenum">
              <a:rPr lang="en-US" altLang="en-US"/>
              <a:pPr/>
              <a:t>40</a:t>
            </a:fld>
            <a:endParaRPr lang="en-US" altLang="en-US"/>
          </a:p>
        </p:txBody>
      </p:sp>
      <p:sp>
        <p:nvSpPr>
          <p:cNvPr id="905218" name="Rectangle 2"/>
          <p:cNvSpPr>
            <a:spLocks noGrp="1" noRot="1" noChangeAspect="1" noChangeArrowheads="1" noTextEdit="1"/>
          </p:cNvSpPr>
          <p:nvPr>
            <p:ph type="sldImg"/>
          </p:nvPr>
        </p:nvSpPr>
        <p:spPr>
          <a:ln/>
        </p:spPr>
      </p:sp>
      <p:sp>
        <p:nvSpPr>
          <p:cNvPr id="905219"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271982241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82E3030-F6CC-441A-8284-9EA186CF1D9A}" type="slidenum">
              <a:rPr lang="en-US" altLang="en-US"/>
              <a:pPr/>
              <a:t>41</a:t>
            </a:fld>
            <a:endParaRPr lang="en-US" altLang="en-US"/>
          </a:p>
        </p:txBody>
      </p:sp>
      <p:sp>
        <p:nvSpPr>
          <p:cNvPr id="906242" name="Rectangle 2"/>
          <p:cNvSpPr>
            <a:spLocks noGrp="1" noRot="1" noChangeAspect="1" noChangeArrowheads="1" noTextEdit="1"/>
          </p:cNvSpPr>
          <p:nvPr>
            <p:ph type="sldImg"/>
          </p:nvPr>
        </p:nvSpPr>
        <p:spPr>
          <a:ln/>
        </p:spPr>
      </p:sp>
      <p:sp>
        <p:nvSpPr>
          <p:cNvPr id="906243"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30740950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AD2AED9-AE0B-4171-89AD-F0C1B0A478DB}" type="slidenum">
              <a:rPr lang="en-US" altLang="en-US"/>
              <a:pPr/>
              <a:t>10</a:t>
            </a:fld>
            <a:endParaRPr lang="en-US" altLang="en-US"/>
          </a:p>
        </p:txBody>
      </p:sp>
      <p:sp>
        <p:nvSpPr>
          <p:cNvPr id="931842" name="Rectangle 2"/>
          <p:cNvSpPr>
            <a:spLocks noGrp="1" noRot="1" noChangeAspect="1" noChangeArrowheads="1" noTextEdit="1"/>
          </p:cNvSpPr>
          <p:nvPr>
            <p:ph type="sldImg"/>
          </p:nvPr>
        </p:nvSpPr>
        <p:spPr>
          <a:ln/>
        </p:spPr>
      </p:sp>
      <p:sp>
        <p:nvSpPr>
          <p:cNvPr id="931843"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223107730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164EA02-07E1-416F-9DD1-113AB1383AAF}" type="slidenum">
              <a:rPr lang="en-US" altLang="en-US"/>
              <a:pPr/>
              <a:t>42</a:t>
            </a:fld>
            <a:endParaRPr lang="en-US" altLang="en-US"/>
          </a:p>
        </p:txBody>
      </p:sp>
      <p:sp>
        <p:nvSpPr>
          <p:cNvPr id="907266" name="Rectangle 2"/>
          <p:cNvSpPr>
            <a:spLocks noGrp="1" noRot="1" noChangeAspect="1" noChangeArrowheads="1" noTextEdit="1"/>
          </p:cNvSpPr>
          <p:nvPr>
            <p:ph type="sldImg"/>
          </p:nvPr>
        </p:nvSpPr>
        <p:spPr>
          <a:ln/>
        </p:spPr>
      </p:sp>
      <p:sp>
        <p:nvSpPr>
          <p:cNvPr id="907267"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27561868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59F1EDF-EFF4-4786-A01E-A4006E5A9C48}" type="slidenum">
              <a:rPr lang="en-US" altLang="en-US"/>
              <a:pPr/>
              <a:t>43</a:t>
            </a:fld>
            <a:endParaRPr lang="en-US" altLang="en-US"/>
          </a:p>
        </p:txBody>
      </p:sp>
      <p:sp>
        <p:nvSpPr>
          <p:cNvPr id="908290" name="Rectangle 2"/>
          <p:cNvSpPr>
            <a:spLocks noGrp="1" noRot="1" noChangeAspect="1" noChangeArrowheads="1" noTextEdit="1"/>
          </p:cNvSpPr>
          <p:nvPr>
            <p:ph type="sldImg"/>
          </p:nvPr>
        </p:nvSpPr>
        <p:spPr>
          <a:ln/>
        </p:spPr>
      </p:sp>
      <p:sp>
        <p:nvSpPr>
          <p:cNvPr id="908291"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72359051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CBC4D86-34CB-4852-92AF-AA99FFE4262D}" type="slidenum">
              <a:rPr lang="en-US" altLang="en-US"/>
              <a:pPr/>
              <a:t>44</a:t>
            </a:fld>
            <a:endParaRPr lang="en-US" altLang="en-US"/>
          </a:p>
        </p:txBody>
      </p:sp>
      <p:sp>
        <p:nvSpPr>
          <p:cNvPr id="909314" name="Rectangle 2"/>
          <p:cNvSpPr>
            <a:spLocks noGrp="1" noRot="1" noChangeAspect="1" noChangeArrowheads="1" noTextEdit="1"/>
          </p:cNvSpPr>
          <p:nvPr>
            <p:ph type="sldImg"/>
          </p:nvPr>
        </p:nvSpPr>
        <p:spPr>
          <a:ln/>
        </p:spPr>
      </p:sp>
      <p:sp>
        <p:nvSpPr>
          <p:cNvPr id="909315"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221088499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AE92960-1F03-4791-8102-2FE15940C3B7}" type="slidenum">
              <a:rPr lang="en-US" altLang="en-US"/>
              <a:pPr/>
              <a:t>45</a:t>
            </a:fld>
            <a:endParaRPr lang="en-US" altLang="en-US"/>
          </a:p>
        </p:txBody>
      </p:sp>
      <p:sp>
        <p:nvSpPr>
          <p:cNvPr id="910338" name="Rectangle 2"/>
          <p:cNvSpPr>
            <a:spLocks noGrp="1" noRot="1" noChangeAspect="1" noChangeArrowheads="1" noTextEdit="1"/>
          </p:cNvSpPr>
          <p:nvPr>
            <p:ph type="sldImg"/>
          </p:nvPr>
        </p:nvSpPr>
        <p:spPr>
          <a:ln/>
        </p:spPr>
      </p:sp>
      <p:sp>
        <p:nvSpPr>
          <p:cNvPr id="910339"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397744610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3F03BAE-6ADE-4C31-8F72-F42550360BB9}" type="slidenum">
              <a:rPr lang="en-US" altLang="en-US"/>
              <a:pPr/>
              <a:t>46</a:t>
            </a:fld>
            <a:endParaRPr lang="en-US" altLang="en-US"/>
          </a:p>
        </p:txBody>
      </p:sp>
      <p:sp>
        <p:nvSpPr>
          <p:cNvPr id="911362" name="Rectangle 2"/>
          <p:cNvSpPr>
            <a:spLocks noGrp="1" noRot="1" noChangeAspect="1" noChangeArrowheads="1" noTextEdit="1"/>
          </p:cNvSpPr>
          <p:nvPr>
            <p:ph type="sldImg"/>
          </p:nvPr>
        </p:nvSpPr>
        <p:spPr>
          <a:ln/>
        </p:spPr>
      </p:sp>
      <p:sp>
        <p:nvSpPr>
          <p:cNvPr id="911363"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29217215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7AD27CD-6CE4-445C-975A-F7BAE62A5EDC}" type="slidenum">
              <a:rPr lang="en-US" altLang="en-US"/>
              <a:pPr/>
              <a:t>47</a:t>
            </a:fld>
            <a:endParaRPr lang="en-US" altLang="en-US"/>
          </a:p>
        </p:txBody>
      </p:sp>
      <p:sp>
        <p:nvSpPr>
          <p:cNvPr id="912386" name="Rectangle 2"/>
          <p:cNvSpPr>
            <a:spLocks noGrp="1" noRot="1" noChangeAspect="1" noChangeArrowheads="1" noTextEdit="1"/>
          </p:cNvSpPr>
          <p:nvPr>
            <p:ph type="sldImg"/>
          </p:nvPr>
        </p:nvSpPr>
        <p:spPr>
          <a:ln/>
        </p:spPr>
      </p:sp>
      <p:sp>
        <p:nvSpPr>
          <p:cNvPr id="912387"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79972700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D1FA667-CA25-41C4-824D-DC7D2ECFECCB}" type="slidenum">
              <a:rPr lang="en-US" altLang="en-US"/>
              <a:pPr/>
              <a:t>48</a:t>
            </a:fld>
            <a:endParaRPr lang="en-US" altLang="en-US"/>
          </a:p>
        </p:txBody>
      </p:sp>
      <p:sp>
        <p:nvSpPr>
          <p:cNvPr id="913410" name="Rectangle 2"/>
          <p:cNvSpPr>
            <a:spLocks noGrp="1" noRot="1" noChangeAspect="1" noChangeArrowheads="1" noTextEdit="1"/>
          </p:cNvSpPr>
          <p:nvPr>
            <p:ph type="sldImg"/>
          </p:nvPr>
        </p:nvSpPr>
        <p:spPr>
          <a:ln/>
        </p:spPr>
      </p:sp>
      <p:sp>
        <p:nvSpPr>
          <p:cNvPr id="913411"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32064362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283680E-E203-4BED-9D7C-A4BEF849AD26}" type="slidenum">
              <a:rPr lang="en-US" altLang="en-US"/>
              <a:pPr/>
              <a:t>49</a:t>
            </a:fld>
            <a:endParaRPr lang="en-US" altLang="en-US"/>
          </a:p>
        </p:txBody>
      </p:sp>
      <p:sp>
        <p:nvSpPr>
          <p:cNvPr id="914434" name="Rectangle 2"/>
          <p:cNvSpPr>
            <a:spLocks noGrp="1" noRot="1" noChangeAspect="1" noChangeArrowheads="1" noTextEdit="1"/>
          </p:cNvSpPr>
          <p:nvPr>
            <p:ph type="sldImg"/>
          </p:nvPr>
        </p:nvSpPr>
        <p:spPr>
          <a:ln/>
        </p:spPr>
      </p:sp>
      <p:sp>
        <p:nvSpPr>
          <p:cNvPr id="914435"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25426275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017A2E5-BAAC-4607-94E2-E1FCD7DD4F9B}" type="slidenum">
              <a:rPr lang="en-US" altLang="en-US"/>
              <a:pPr/>
              <a:t>50</a:t>
            </a:fld>
            <a:endParaRPr lang="en-US" altLang="en-US"/>
          </a:p>
        </p:txBody>
      </p:sp>
      <p:sp>
        <p:nvSpPr>
          <p:cNvPr id="915458" name="Rectangle 2"/>
          <p:cNvSpPr>
            <a:spLocks noGrp="1" noRot="1" noChangeAspect="1" noChangeArrowheads="1" noTextEdit="1"/>
          </p:cNvSpPr>
          <p:nvPr>
            <p:ph type="sldImg"/>
          </p:nvPr>
        </p:nvSpPr>
        <p:spPr>
          <a:ln/>
        </p:spPr>
      </p:sp>
      <p:sp>
        <p:nvSpPr>
          <p:cNvPr id="915459"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21500044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161AAD9-CB34-449E-AB28-1221EACED3C2}" type="slidenum">
              <a:rPr lang="en-US" altLang="en-US"/>
              <a:pPr/>
              <a:t>51</a:t>
            </a:fld>
            <a:endParaRPr lang="en-US" altLang="en-US"/>
          </a:p>
        </p:txBody>
      </p:sp>
      <p:sp>
        <p:nvSpPr>
          <p:cNvPr id="916482" name="Rectangle 2"/>
          <p:cNvSpPr>
            <a:spLocks noGrp="1" noRot="1" noChangeAspect="1" noChangeArrowheads="1" noTextEdit="1"/>
          </p:cNvSpPr>
          <p:nvPr>
            <p:ph type="sldImg"/>
          </p:nvPr>
        </p:nvSpPr>
        <p:spPr>
          <a:ln/>
        </p:spPr>
      </p:sp>
      <p:sp>
        <p:nvSpPr>
          <p:cNvPr id="916483"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21172404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A6EF02A-39A7-4F7E-A18E-9B9D4427AC1C}" type="slidenum">
              <a:rPr lang="en-US" altLang="en-US"/>
              <a:pPr/>
              <a:t>11</a:t>
            </a:fld>
            <a:endParaRPr lang="en-US" altLang="en-US"/>
          </a:p>
        </p:txBody>
      </p:sp>
      <p:sp>
        <p:nvSpPr>
          <p:cNvPr id="933890" name="Rectangle 2"/>
          <p:cNvSpPr>
            <a:spLocks noGrp="1" noRot="1" noChangeAspect="1" noChangeArrowheads="1" noTextEdit="1"/>
          </p:cNvSpPr>
          <p:nvPr>
            <p:ph type="sldImg"/>
          </p:nvPr>
        </p:nvSpPr>
        <p:spPr>
          <a:ln/>
        </p:spPr>
      </p:sp>
      <p:sp>
        <p:nvSpPr>
          <p:cNvPr id="933891"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338993313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340191E-989E-41C6-8579-B2E265B91F68}" type="slidenum">
              <a:rPr lang="en-US" altLang="en-US"/>
              <a:pPr/>
              <a:t>52</a:t>
            </a:fld>
            <a:endParaRPr lang="en-US" altLang="en-US"/>
          </a:p>
        </p:txBody>
      </p:sp>
      <p:sp>
        <p:nvSpPr>
          <p:cNvPr id="917506" name="Rectangle 2"/>
          <p:cNvSpPr>
            <a:spLocks noGrp="1" noRot="1" noChangeAspect="1" noChangeArrowheads="1" noTextEdit="1"/>
          </p:cNvSpPr>
          <p:nvPr>
            <p:ph type="sldImg"/>
          </p:nvPr>
        </p:nvSpPr>
        <p:spPr>
          <a:ln/>
        </p:spPr>
      </p:sp>
      <p:sp>
        <p:nvSpPr>
          <p:cNvPr id="917507"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67001172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F256B96-60B3-40D6-ACCC-ABA4873F2FE3}" type="slidenum">
              <a:rPr lang="en-US" altLang="en-US"/>
              <a:pPr/>
              <a:t>53</a:t>
            </a:fld>
            <a:endParaRPr lang="en-US" altLang="en-US"/>
          </a:p>
        </p:txBody>
      </p:sp>
      <p:sp>
        <p:nvSpPr>
          <p:cNvPr id="918530" name="Rectangle 2"/>
          <p:cNvSpPr>
            <a:spLocks noGrp="1" noRot="1" noChangeAspect="1" noChangeArrowheads="1" noTextEdit="1"/>
          </p:cNvSpPr>
          <p:nvPr>
            <p:ph type="sldImg"/>
          </p:nvPr>
        </p:nvSpPr>
        <p:spPr>
          <a:ln/>
        </p:spPr>
      </p:sp>
      <p:sp>
        <p:nvSpPr>
          <p:cNvPr id="918531"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287327614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5653A92-EB35-483D-9870-C31B602679E6}" type="slidenum">
              <a:rPr lang="en-US" altLang="en-US"/>
              <a:pPr/>
              <a:t>54</a:t>
            </a:fld>
            <a:endParaRPr lang="en-US" altLang="en-US"/>
          </a:p>
        </p:txBody>
      </p:sp>
      <p:sp>
        <p:nvSpPr>
          <p:cNvPr id="919554" name="Rectangle 2"/>
          <p:cNvSpPr>
            <a:spLocks noGrp="1" noRot="1" noChangeAspect="1" noChangeArrowheads="1" noTextEdit="1"/>
          </p:cNvSpPr>
          <p:nvPr>
            <p:ph type="sldImg"/>
          </p:nvPr>
        </p:nvSpPr>
        <p:spPr>
          <a:ln/>
        </p:spPr>
      </p:sp>
      <p:sp>
        <p:nvSpPr>
          <p:cNvPr id="919555"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28475377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9D246A0-8D1D-4602-B08F-1307403A582A}" type="slidenum">
              <a:rPr lang="en-US" altLang="en-US"/>
              <a:pPr/>
              <a:t>55</a:t>
            </a:fld>
            <a:endParaRPr lang="en-US" altLang="en-US"/>
          </a:p>
        </p:txBody>
      </p:sp>
      <p:sp>
        <p:nvSpPr>
          <p:cNvPr id="920578" name="Rectangle 2"/>
          <p:cNvSpPr>
            <a:spLocks noGrp="1" noRot="1" noChangeAspect="1" noChangeArrowheads="1" noTextEdit="1"/>
          </p:cNvSpPr>
          <p:nvPr>
            <p:ph type="sldImg"/>
          </p:nvPr>
        </p:nvSpPr>
        <p:spPr>
          <a:ln/>
        </p:spPr>
      </p:sp>
      <p:sp>
        <p:nvSpPr>
          <p:cNvPr id="920579"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414408907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7FB2C28-067B-43D5-9F02-D49F9C9B49CE}" type="slidenum">
              <a:rPr lang="en-US" altLang="en-US"/>
              <a:pPr/>
              <a:t>56</a:t>
            </a:fld>
            <a:endParaRPr lang="en-US" altLang="en-US"/>
          </a:p>
        </p:txBody>
      </p:sp>
      <p:sp>
        <p:nvSpPr>
          <p:cNvPr id="921602" name="Rectangle 2"/>
          <p:cNvSpPr>
            <a:spLocks noGrp="1" noRot="1" noChangeAspect="1" noChangeArrowheads="1" noTextEdit="1"/>
          </p:cNvSpPr>
          <p:nvPr>
            <p:ph type="sldImg"/>
          </p:nvPr>
        </p:nvSpPr>
        <p:spPr>
          <a:ln/>
        </p:spPr>
      </p:sp>
      <p:sp>
        <p:nvSpPr>
          <p:cNvPr id="921603"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77400660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B2A5D7A-2096-4A4F-91E4-8A47EA3D7890}" type="slidenum">
              <a:rPr lang="en-US" altLang="en-US"/>
              <a:pPr/>
              <a:t>57</a:t>
            </a:fld>
            <a:endParaRPr lang="en-US" altLang="en-US"/>
          </a:p>
        </p:txBody>
      </p:sp>
      <p:sp>
        <p:nvSpPr>
          <p:cNvPr id="922626" name="Rectangle 2"/>
          <p:cNvSpPr>
            <a:spLocks noGrp="1" noRot="1" noChangeAspect="1" noChangeArrowheads="1" noTextEdit="1"/>
          </p:cNvSpPr>
          <p:nvPr>
            <p:ph type="sldImg"/>
          </p:nvPr>
        </p:nvSpPr>
        <p:spPr>
          <a:ln/>
        </p:spPr>
      </p:sp>
      <p:sp>
        <p:nvSpPr>
          <p:cNvPr id="922627"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276362242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84443CB-2C33-4C9C-A90B-47DA2DA4BDFE}" type="slidenum">
              <a:rPr lang="en-US" altLang="en-US"/>
              <a:pPr/>
              <a:t>58</a:t>
            </a:fld>
            <a:endParaRPr lang="en-US" altLang="en-US"/>
          </a:p>
        </p:txBody>
      </p:sp>
      <p:sp>
        <p:nvSpPr>
          <p:cNvPr id="923650" name="Rectangle 2"/>
          <p:cNvSpPr>
            <a:spLocks noGrp="1" noRot="1" noChangeAspect="1" noChangeArrowheads="1" noTextEdit="1"/>
          </p:cNvSpPr>
          <p:nvPr>
            <p:ph type="sldImg"/>
          </p:nvPr>
        </p:nvSpPr>
        <p:spPr>
          <a:ln/>
        </p:spPr>
      </p:sp>
      <p:sp>
        <p:nvSpPr>
          <p:cNvPr id="923651"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242244607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31E0A5C-8BA4-4745-9194-42A68392D6A7}" type="slidenum">
              <a:rPr lang="en-US" altLang="en-US"/>
              <a:pPr/>
              <a:t>59</a:t>
            </a:fld>
            <a:endParaRPr lang="en-US" altLang="en-US"/>
          </a:p>
        </p:txBody>
      </p:sp>
      <p:sp>
        <p:nvSpPr>
          <p:cNvPr id="924674" name="Rectangle 2"/>
          <p:cNvSpPr>
            <a:spLocks noGrp="1" noRot="1" noChangeAspect="1" noChangeArrowheads="1" noTextEdit="1"/>
          </p:cNvSpPr>
          <p:nvPr>
            <p:ph type="sldImg"/>
          </p:nvPr>
        </p:nvSpPr>
        <p:spPr>
          <a:ln/>
        </p:spPr>
      </p:sp>
      <p:sp>
        <p:nvSpPr>
          <p:cNvPr id="924675"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72470974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48E7A92-6571-4FCD-BF1A-A2892749C13B}" type="slidenum">
              <a:rPr lang="en-US" altLang="en-US"/>
              <a:pPr/>
              <a:t>60</a:t>
            </a:fld>
            <a:endParaRPr lang="en-US" altLang="en-US"/>
          </a:p>
        </p:txBody>
      </p:sp>
      <p:sp>
        <p:nvSpPr>
          <p:cNvPr id="925698" name="Rectangle 2"/>
          <p:cNvSpPr>
            <a:spLocks noGrp="1" noRot="1" noChangeAspect="1" noChangeArrowheads="1" noTextEdit="1"/>
          </p:cNvSpPr>
          <p:nvPr>
            <p:ph type="sldImg"/>
          </p:nvPr>
        </p:nvSpPr>
        <p:spPr>
          <a:ln/>
        </p:spPr>
      </p:sp>
      <p:sp>
        <p:nvSpPr>
          <p:cNvPr id="925699"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400570222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3577C90-4F67-4B13-93A8-59C13E950ED7}" type="slidenum">
              <a:rPr lang="en-US" altLang="en-US"/>
              <a:pPr/>
              <a:t>61</a:t>
            </a:fld>
            <a:endParaRPr lang="en-US" altLang="en-US"/>
          </a:p>
        </p:txBody>
      </p:sp>
      <p:sp>
        <p:nvSpPr>
          <p:cNvPr id="926722" name="Rectangle 2"/>
          <p:cNvSpPr>
            <a:spLocks noGrp="1" noRot="1" noChangeAspect="1" noChangeArrowheads="1" noTextEdit="1"/>
          </p:cNvSpPr>
          <p:nvPr>
            <p:ph type="sldImg"/>
          </p:nvPr>
        </p:nvSpPr>
        <p:spPr>
          <a:ln/>
        </p:spPr>
      </p:sp>
      <p:sp>
        <p:nvSpPr>
          <p:cNvPr id="926723"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6349767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F8F4C5D-89A0-46AB-BDD8-F3E18625A733}" type="slidenum">
              <a:rPr lang="en-US" altLang="en-US"/>
              <a:pPr/>
              <a:t>12</a:t>
            </a:fld>
            <a:endParaRPr lang="en-US" altLang="en-US"/>
          </a:p>
        </p:txBody>
      </p:sp>
      <p:sp>
        <p:nvSpPr>
          <p:cNvPr id="935938" name="Rectangle 2"/>
          <p:cNvSpPr>
            <a:spLocks noGrp="1" noRot="1" noChangeAspect="1" noChangeArrowheads="1" noTextEdit="1"/>
          </p:cNvSpPr>
          <p:nvPr>
            <p:ph type="sldImg"/>
          </p:nvPr>
        </p:nvSpPr>
        <p:spPr>
          <a:ln/>
        </p:spPr>
      </p:sp>
      <p:sp>
        <p:nvSpPr>
          <p:cNvPr id="935939"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22632077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98CA9DF-F969-4019-BEC6-0173D1C03905}" type="slidenum">
              <a:rPr lang="en-US" altLang="en-US"/>
              <a:pPr/>
              <a:t>62</a:t>
            </a:fld>
            <a:endParaRPr lang="en-US" altLang="en-US"/>
          </a:p>
        </p:txBody>
      </p:sp>
      <p:sp>
        <p:nvSpPr>
          <p:cNvPr id="927746" name="Rectangle 2"/>
          <p:cNvSpPr>
            <a:spLocks noGrp="1" noRot="1" noChangeAspect="1" noChangeArrowheads="1" noTextEdit="1"/>
          </p:cNvSpPr>
          <p:nvPr>
            <p:ph type="sldImg"/>
          </p:nvPr>
        </p:nvSpPr>
        <p:spPr>
          <a:ln/>
        </p:spPr>
      </p:sp>
      <p:sp>
        <p:nvSpPr>
          <p:cNvPr id="927747"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43842248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CA84706-403D-4254-AF94-69B13F04166F}" type="slidenum">
              <a:rPr lang="en-US" altLang="en-US"/>
              <a:pPr/>
              <a:t>63</a:t>
            </a:fld>
            <a:endParaRPr lang="en-US" altLang="en-US"/>
          </a:p>
        </p:txBody>
      </p:sp>
      <p:sp>
        <p:nvSpPr>
          <p:cNvPr id="928770" name="Rectangle 2"/>
          <p:cNvSpPr>
            <a:spLocks noGrp="1" noRot="1" noChangeAspect="1" noChangeArrowheads="1" noTextEdit="1"/>
          </p:cNvSpPr>
          <p:nvPr>
            <p:ph type="sldImg"/>
          </p:nvPr>
        </p:nvSpPr>
        <p:spPr>
          <a:ln/>
        </p:spPr>
      </p:sp>
      <p:sp>
        <p:nvSpPr>
          <p:cNvPr id="928771"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3750398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F3E47DB-7979-40B6-88C7-DE5D4BB7C2E5}" type="slidenum">
              <a:rPr lang="en-US" altLang="en-US"/>
              <a:pPr/>
              <a:t>64</a:t>
            </a:fld>
            <a:endParaRPr lang="en-US" altLang="en-US"/>
          </a:p>
        </p:txBody>
      </p:sp>
      <p:sp>
        <p:nvSpPr>
          <p:cNvPr id="929794" name="Rectangle 2"/>
          <p:cNvSpPr>
            <a:spLocks noGrp="1" noRot="1" noChangeAspect="1" noChangeArrowheads="1" noTextEdit="1"/>
          </p:cNvSpPr>
          <p:nvPr>
            <p:ph type="sldImg"/>
          </p:nvPr>
        </p:nvSpPr>
        <p:spPr>
          <a:ln/>
        </p:spPr>
      </p:sp>
      <p:sp>
        <p:nvSpPr>
          <p:cNvPr id="929795"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325188573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DEA58EC-FAB0-4442-8ACD-B3EFD3E83C0C}" type="slidenum">
              <a:rPr lang="en-US" altLang="en-US"/>
              <a:pPr/>
              <a:t>65</a:t>
            </a:fld>
            <a:endParaRPr lang="en-US" altLang="en-US"/>
          </a:p>
        </p:txBody>
      </p:sp>
      <p:sp>
        <p:nvSpPr>
          <p:cNvPr id="930818" name="Rectangle 2"/>
          <p:cNvSpPr>
            <a:spLocks noGrp="1" noRot="1" noChangeAspect="1" noChangeArrowheads="1" noTextEdit="1"/>
          </p:cNvSpPr>
          <p:nvPr>
            <p:ph type="sldImg"/>
          </p:nvPr>
        </p:nvSpPr>
        <p:spPr>
          <a:ln/>
        </p:spPr>
      </p:sp>
      <p:sp>
        <p:nvSpPr>
          <p:cNvPr id="930819"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75486459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1F0D615-794C-4689-B31A-542A73ED4091}" type="slidenum">
              <a:rPr lang="en-US" altLang="en-US"/>
              <a:pPr/>
              <a:t>66</a:t>
            </a:fld>
            <a:endParaRPr lang="en-US" altLang="en-US"/>
          </a:p>
        </p:txBody>
      </p:sp>
      <p:sp>
        <p:nvSpPr>
          <p:cNvPr id="931842" name="Rectangle 2"/>
          <p:cNvSpPr>
            <a:spLocks noGrp="1" noRot="1" noChangeAspect="1" noChangeArrowheads="1" noTextEdit="1"/>
          </p:cNvSpPr>
          <p:nvPr>
            <p:ph type="sldImg"/>
          </p:nvPr>
        </p:nvSpPr>
        <p:spPr>
          <a:ln/>
        </p:spPr>
      </p:sp>
      <p:sp>
        <p:nvSpPr>
          <p:cNvPr id="931843"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389323010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8649C75-67F0-4405-A133-C39BDB7A8903}" type="slidenum">
              <a:rPr lang="en-US" altLang="en-US"/>
              <a:pPr/>
              <a:t>67</a:t>
            </a:fld>
            <a:endParaRPr lang="en-US" altLang="en-US"/>
          </a:p>
        </p:txBody>
      </p:sp>
      <p:sp>
        <p:nvSpPr>
          <p:cNvPr id="932866" name="Rectangle 2"/>
          <p:cNvSpPr>
            <a:spLocks noGrp="1" noRot="1" noChangeAspect="1" noChangeArrowheads="1" noTextEdit="1"/>
          </p:cNvSpPr>
          <p:nvPr>
            <p:ph type="sldImg"/>
          </p:nvPr>
        </p:nvSpPr>
        <p:spPr>
          <a:ln/>
        </p:spPr>
      </p:sp>
      <p:sp>
        <p:nvSpPr>
          <p:cNvPr id="932867"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60630074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B0330BA-99C7-4281-BC67-35BCA6D371D4}" type="slidenum">
              <a:rPr lang="en-US" altLang="en-US"/>
              <a:pPr/>
              <a:t>68</a:t>
            </a:fld>
            <a:endParaRPr lang="en-US" altLang="en-US"/>
          </a:p>
        </p:txBody>
      </p:sp>
      <p:sp>
        <p:nvSpPr>
          <p:cNvPr id="933890" name="Rectangle 2"/>
          <p:cNvSpPr>
            <a:spLocks noGrp="1" noRot="1" noChangeAspect="1" noChangeArrowheads="1" noTextEdit="1"/>
          </p:cNvSpPr>
          <p:nvPr>
            <p:ph type="sldImg"/>
          </p:nvPr>
        </p:nvSpPr>
        <p:spPr>
          <a:ln/>
        </p:spPr>
      </p:sp>
      <p:sp>
        <p:nvSpPr>
          <p:cNvPr id="933891"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84312308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0739811-BB50-47F4-B2DD-19A09A48D9B1}" type="slidenum">
              <a:rPr lang="en-US" altLang="en-US"/>
              <a:pPr/>
              <a:t>69</a:t>
            </a:fld>
            <a:endParaRPr lang="en-US" altLang="en-US"/>
          </a:p>
        </p:txBody>
      </p:sp>
      <p:sp>
        <p:nvSpPr>
          <p:cNvPr id="934914" name="Rectangle 2"/>
          <p:cNvSpPr>
            <a:spLocks noGrp="1" noRot="1" noChangeAspect="1" noChangeArrowheads="1" noTextEdit="1"/>
          </p:cNvSpPr>
          <p:nvPr>
            <p:ph type="sldImg"/>
          </p:nvPr>
        </p:nvSpPr>
        <p:spPr>
          <a:ln/>
        </p:spPr>
      </p:sp>
      <p:sp>
        <p:nvSpPr>
          <p:cNvPr id="934915"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24436905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6B19253-DB21-440D-BE89-817BDCD9C95A}" type="slidenum">
              <a:rPr lang="en-US" altLang="en-US"/>
              <a:pPr/>
              <a:t>13</a:t>
            </a:fld>
            <a:endParaRPr lang="en-US" altLang="en-US"/>
          </a:p>
        </p:txBody>
      </p:sp>
      <p:sp>
        <p:nvSpPr>
          <p:cNvPr id="937986" name="Rectangle 2"/>
          <p:cNvSpPr>
            <a:spLocks noGrp="1" noRot="1" noChangeAspect="1" noChangeArrowheads="1" noTextEdit="1"/>
          </p:cNvSpPr>
          <p:nvPr>
            <p:ph type="sldImg"/>
          </p:nvPr>
        </p:nvSpPr>
        <p:spPr>
          <a:ln/>
        </p:spPr>
      </p:sp>
      <p:sp>
        <p:nvSpPr>
          <p:cNvPr id="937987"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2788588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F221D14-F922-46FB-904F-A7ADE2777006}" type="slidenum">
              <a:rPr lang="en-US" altLang="en-US"/>
              <a:pPr/>
              <a:t>14</a:t>
            </a:fld>
            <a:endParaRPr lang="en-US" altLang="en-US"/>
          </a:p>
        </p:txBody>
      </p:sp>
      <p:sp>
        <p:nvSpPr>
          <p:cNvPr id="939010" name="Rectangle 2"/>
          <p:cNvSpPr>
            <a:spLocks noGrp="1" noRot="1" noChangeAspect="1" noChangeArrowheads="1" noTextEdit="1"/>
          </p:cNvSpPr>
          <p:nvPr>
            <p:ph type="sldImg"/>
          </p:nvPr>
        </p:nvSpPr>
        <p:spPr>
          <a:ln/>
        </p:spPr>
      </p:sp>
      <p:sp>
        <p:nvSpPr>
          <p:cNvPr id="939011"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37834152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73C3CC5-54CE-4715-AA46-E121B15D4D3F}" type="slidenum">
              <a:rPr lang="en-US" altLang="en-US"/>
              <a:pPr/>
              <a:t>15</a:t>
            </a:fld>
            <a:endParaRPr lang="en-US" altLang="en-US"/>
          </a:p>
        </p:txBody>
      </p:sp>
      <p:sp>
        <p:nvSpPr>
          <p:cNvPr id="941058" name="Rectangle 2"/>
          <p:cNvSpPr>
            <a:spLocks noGrp="1" noRot="1" noChangeAspect="1" noChangeArrowheads="1" noTextEdit="1"/>
          </p:cNvSpPr>
          <p:nvPr>
            <p:ph type="sldImg"/>
          </p:nvPr>
        </p:nvSpPr>
        <p:spPr>
          <a:ln/>
        </p:spPr>
      </p:sp>
      <p:sp>
        <p:nvSpPr>
          <p:cNvPr id="941059"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641782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43E00A9-F606-4E6B-8F79-C2555916C0D7}" type="slidenum">
              <a:rPr lang="en-US" altLang="en-US"/>
              <a:pPr/>
              <a:t>16</a:t>
            </a:fld>
            <a:endParaRPr lang="en-US" altLang="en-US"/>
          </a:p>
        </p:txBody>
      </p:sp>
      <p:sp>
        <p:nvSpPr>
          <p:cNvPr id="944130" name="Rectangle 2"/>
          <p:cNvSpPr>
            <a:spLocks noGrp="1" noRot="1" noChangeAspect="1" noChangeArrowheads="1" noTextEdit="1"/>
          </p:cNvSpPr>
          <p:nvPr>
            <p:ph type="sldImg"/>
          </p:nvPr>
        </p:nvSpPr>
        <p:spPr>
          <a:ln/>
        </p:spPr>
      </p:sp>
      <p:sp>
        <p:nvSpPr>
          <p:cNvPr id="944131"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31257564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4" name="Title 13"/>
          <p:cNvSpPr>
            <a:spLocks noGrp="1"/>
          </p:cNvSpPr>
          <p:nvPr>
            <p:ph type="ctrTitle"/>
          </p:nvPr>
        </p:nvSpPr>
        <p:spPr>
          <a:xfrm>
            <a:off x="1910080" y="359898"/>
            <a:ext cx="9875520" cy="1472184"/>
          </a:xfrm>
        </p:spPr>
        <p:txBody>
          <a:bodyPr anchor="b"/>
          <a:lstStyle>
            <a:lvl1pPr algn="l">
              <a:defRPr/>
            </a:lvl1pPr>
            <a:extLst/>
          </a:lstStyle>
          <a:p>
            <a:r>
              <a:rPr kumimoji="0" lang="en-US" smtClean="0"/>
              <a:t>Click to edit Master title style</a:t>
            </a:r>
            <a:endParaRPr kumimoji="0" lang="en-US"/>
          </a:p>
        </p:txBody>
      </p:sp>
      <p:sp>
        <p:nvSpPr>
          <p:cNvPr id="22" name="Subtitle 21"/>
          <p:cNvSpPr>
            <a:spLocks noGrp="1"/>
          </p:cNvSpPr>
          <p:nvPr>
            <p:ph type="subTitle" idx="1"/>
          </p:nvPr>
        </p:nvSpPr>
        <p:spPr>
          <a:xfrm>
            <a:off x="1910080" y="1850064"/>
            <a:ext cx="9875520" cy="1752600"/>
          </a:xfrm>
        </p:spPr>
        <p:txBody>
          <a:bodyPr tIns="0"/>
          <a:lstStyle>
            <a:lvl1pPr marL="27432" indent="0" algn="l">
              <a:buNone/>
              <a:defRPr sz="2600">
                <a:solidFill>
                  <a:schemeClr val="tx2">
                    <a:shade val="30000"/>
                    <a:satMod val="150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smtClean="0"/>
              <a:t>Click to edit Master subtitle style</a:t>
            </a:r>
            <a:endParaRPr kumimoji="0" lang="en-US"/>
          </a:p>
        </p:txBody>
      </p:sp>
      <p:sp>
        <p:nvSpPr>
          <p:cNvPr id="7" name="Date Placeholder 6"/>
          <p:cNvSpPr>
            <a:spLocks noGrp="1"/>
          </p:cNvSpPr>
          <p:nvPr>
            <p:ph type="dt" sz="half" idx="10"/>
          </p:nvPr>
        </p:nvSpPr>
        <p:spPr/>
        <p:txBody>
          <a:bodyPr/>
          <a:lstStyle>
            <a:extLst/>
          </a:lstStyle>
          <a:p>
            <a:fld id="{1574C6AB-7B2A-4873-BC93-4E7D10F01F9C}" type="datetime1">
              <a:rPr lang="en-US" smtClean="0">
                <a:solidFill>
                  <a:srgbClr val="E7DEC9">
                    <a:shade val="50000"/>
                    <a:satMod val="200000"/>
                  </a:srgbClr>
                </a:solidFill>
              </a:rPr>
              <a:t>20-Nov-16</a:t>
            </a:fld>
            <a:endParaRPr lang="en-US" dirty="0">
              <a:solidFill>
                <a:srgbClr val="E7DEC9">
                  <a:shade val="50000"/>
                  <a:satMod val="200000"/>
                </a:srgbClr>
              </a:solidFill>
            </a:endParaRPr>
          </a:p>
        </p:txBody>
      </p:sp>
      <p:sp>
        <p:nvSpPr>
          <p:cNvPr id="20" name="Footer Placeholder 19"/>
          <p:cNvSpPr>
            <a:spLocks noGrp="1"/>
          </p:cNvSpPr>
          <p:nvPr>
            <p:ph type="ftr" sz="quarter" idx="11"/>
          </p:nvPr>
        </p:nvSpPr>
        <p:spPr/>
        <p:txBody>
          <a:bodyPr/>
          <a:lstStyle>
            <a:extLst/>
          </a:lstStyle>
          <a:p>
            <a:endParaRPr lang="en-US" dirty="0">
              <a:solidFill>
                <a:srgbClr val="E7DEC9">
                  <a:shade val="50000"/>
                  <a:satMod val="200000"/>
                </a:srgbClr>
              </a:solidFill>
            </a:endParaRPr>
          </a:p>
        </p:txBody>
      </p:sp>
      <p:sp>
        <p:nvSpPr>
          <p:cNvPr id="10" name="Slide Number Placeholder 9"/>
          <p:cNvSpPr>
            <a:spLocks noGrp="1"/>
          </p:cNvSpPr>
          <p:nvPr>
            <p:ph type="sldNum" sz="quarter" idx="12"/>
          </p:nvPr>
        </p:nvSpPr>
        <p:spPr/>
        <p:txBody>
          <a:bodyPr/>
          <a:lstStyle>
            <a:extLst/>
          </a:lstStyle>
          <a:p>
            <a:fld id="{BB8DA126-619E-4C52-B2DA-E7787CAE30B4}" type="slidenum">
              <a:rPr lang="en-US" smtClean="0">
                <a:solidFill>
                  <a:srgbClr val="E7DEC9">
                    <a:shade val="50000"/>
                    <a:satMod val="200000"/>
                  </a:srgbClr>
                </a:solidFill>
              </a:rPr>
              <a:pPr/>
              <a:t>‹#›</a:t>
            </a:fld>
            <a:endParaRPr lang="en-US" dirty="0">
              <a:solidFill>
                <a:srgbClr val="E7DEC9">
                  <a:shade val="50000"/>
                  <a:satMod val="200000"/>
                </a:srgbClr>
              </a:solidFill>
            </a:endParaRPr>
          </a:p>
        </p:txBody>
      </p:sp>
      <p:sp>
        <p:nvSpPr>
          <p:cNvPr id="8" name="Oval 7"/>
          <p:cNvSpPr/>
          <p:nvPr/>
        </p:nvSpPr>
        <p:spPr>
          <a:xfrm>
            <a:off x="1228577" y="1413802"/>
            <a:ext cx="280416" cy="210312"/>
          </a:xfrm>
          <a:prstGeom prst="ellipse">
            <a:avLst/>
          </a:prstGeom>
          <a:gradFill rotWithShape="1">
            <a:gsLst>
              <a:gs pos="0">
                <a:schemeClr val="accent1">
                  <a:tint val="20000"/>
                  <a:satMod val="450000"/>
                  <a:alpha val="95000"/>
                </a:schemeClr>
              </a:gs>
              <a:gs pos="50000">
                <a:schemeClr val="accent1">
                  <a:tint val="38000"/>
                  <a:satMod val="250000"/>
                  <a:alpha val="90000"/>
                </a:schemeClr>
              </a:gs>
              <a:gs pos="95000">
                <a:schemeClr val="accent1">
                  <a:tint val="75000"/>
                  <a:satMod val="255000"/>
                  <a:alpha val="88000"/>
                </a:schemeClr>
              </a:gs>
              <a:gs pos="100000">
                <a:schemeClr val="accent1">
                  <a:tint val="100000"/>
                  <a:shade val="90000"/>
                  <a:satMod val="255000"/>
                  <a:alpha val="85000"/>
                </a:schemeClr>
              </a:gs>
            </a:gsLst>
            <a:path path="circle">
              <a:fillToRect l="25000" t="12500" r="75000" b="87500"/>
            </a:path>
          </a:gradFill>
          <a:ln w="2000" cap="rnd" cmpd="sng" algn="ctr">
            <a:solidFill>
              <a:schemeClr val="accent1">
                <a:shade val="90000"/>
                <a:satMod val="110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extLst/>
          </a:lstStyle>
          <a:p>
            <a:pPr algn="ctr"/>
            <a:endParaRPr lang="en-US" sz="1800" dirty="0">
              <a:solidFill>
                <a:prstClr val="black"/>
              </a:solidFill>
            </a:endParaRPr>
          </a:p>
        </p:txBody>
      </p:sp>
      <p:sp>
        <p:nvSpPr>
          <p:cNvPr id="9" name="Oval 8"/>
          <p:cNvSpPr/>
          <p:nvPr/>
        </p:nvSpPr>
        <p:spPr>
          <a:xfrm>
            <a:off x="1542901" y="1345016"/>
            <a:ext cx="85344" cy="64008"/>
          </a:xfrm>
          <a:prstGeom prst="ellipse">
            <a:avLst/>
          </a:prstGeom>
          <a:noFill/>
          <a:ln w="12700" cap="rnd" cmpd="sng" algn="ctr">
            <a:solidFill>
              <a:schemeClr val="accent1">
                <a:shade val="75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extLst/>
          </a:lstStyle>
          <a:p>
            <a:pPr algn="ctr"/>
            <a:endParaRPr lang="en-US" sz="1800" dirty="0">
              <a:solidFill>
                <a:prstClr val="black"/>
              </a:solidFill>
            </a:endParaRPr>
          </a:p>
        </p:txBody>
      </p:sp>
    </p:spTree>
    <p:extLst>
      <p:ext uri="{BB962C8B-B14F-4D97-AF65-F5344CB8AC3E}">
        <p14:creationId xmlns:p14="http://schemas.microsoft.com/office/powerpoint/2010/main" val="17218718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FDFE1350-3B67-478B-925D-4F9F6287FCBF}" type="datetime1">
              <a:rPr lang="en-US" smtClean="0">
                <a:solidFill>
                  <a:srgbClr val="E7DEC9">
                    <a:shade val="50000"/>
                    <a:satMod val="200000"/>
                  </a:srgbClr>
                </a:solidFill>
              </a:rPr>
              <a:t>20-Nov-16</a:t>
            </a:fld>
            <a:endParaRPr lang="en-US" dirty="0">
              <a:solidFill>
                <a:srgbClr val="E7DEC9">
                  <a:shade val="50000"/>
                  <a:satMod val="200000"/>
                </a:srgbClr>
              </a:solidFill>
            </a:endParaRPr>
          </a:p>
        </p:txBody>
      </p:sp>
      <p:sp>
        <p:nvSpPr>
          <p:cNvPr id="5" name="Footer Placeholder 4"/>
          <p:cNvSpPr>
            <a:spLocks noGrp="1"/>
          </p:cNvSpPr>
          <p:nvPr>
            <p:ph type="ftr" sz="quarter" idx="11"/>
          </p:nvPr>
        </p:nvSpPr>
        <p:spPr/>
        <p:txBody>
          <a:bodyPr/>
          <a:lstStyle>
            <a:extLst/>
          </a:lstStyle>
          <a:p>
            <a:endParaRPr lang="en-US" dirty="0">
              <a:solidFill>
                <a:srgbClr val="E7DEC9">
                  <a:shade val="50000"/>
                  <a:satMod val="200000"/>
                </a:srgbClr>
              </a:solidFill>
            </a:endParaRPr>
          </a:p>
        </p:txBody>
      </p:sp>
      <p:sp>
        <p:nvSpPr>
          <p:cNvPr id="6" name="Slide Number Placeholder 5"/>
          <p:cNvSpPr>
            <a:spLocks noGrp="1"/>
          </p:cNvSpPr>
          <p:nvPr>
            <p:ph type="sldNum" sz="quarter" idx="12"/>
          </p:nvPr>
        </p:nvSpPr>
        <p:spPr/>
        <p:txBody>
          <a:bodyPr/>
          <a:lstStyle>
            <a:extLst/>
          </a:lstStyle>
          <a:p>
            <a:fld id="{BB8DA126-619E-4C52-B2DA-E7787CAE30B4}" type="slidenum">
              <a:rPr lang="en-US" smtClean="0">
                <a:solidFill>
                  <a:srgbClr val="E7DEC9">
                    <a:shade val="50000"/>
                    <a:satMod val="200000"/>
                  </a:srgbClr>
                </a:solidFill>
              </a:rPr>
              <a:pPr/>
              <a:t>‹#›</a:t>
            </a:fld>
            <a:endParaRPr lang="en-US" dirty="0">
              <a:solidFill>
                <a:srgbClr val="E7DEC9">
                  <a:shade val="50000"/>
                  <a:satMod val="200000"/>
                </a:srgbClr>
              </a:solidFill>
            </a:endParaRPr>
          </a:p>
        </p:txBody>
      </p:sp>
    </p:spTree>
    <p:extLst>
      <p:ext uri="{BB962C8B-B14F-4D97-AF65-F5344CB8AC3E}">
        <p14:creationId xmlns:p14="http://schemas.microsoft.com/office/powerpoint/2010/main" val="10131801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44000" y="274640"/>
            <a:ext cx="2438400" cy="5851525"/>
          </a:xfrm>
        </p:spPr>
        <p:txBody>
          <a:bodyPr vert="eaVert"/>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1524000" y="274641"/>
            <a:ext cx="7416800" cy="5851525"/>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659AC88A-F8F5-4D55-8177-7157812DA4AA}" type="datetime1">
              <a:rPr lang="en-US" smtClean="0">
                <a:solidFill>
                  <a:srgbClr val="E7DEC9">
                    <a:shade val="50000"/>
                    <a:satMod val="200000"/>
                  </a:srgbClr>
                </a:solidFill>
              </a:rPr>
              <a:t>20-Nov-16</a:t>
            </a:fld>
            <a:endParaRPr lang="en-US" dirty="0">
              <a:solidFill>
                <a:srgbClr val="E7DEC9">
                  <a:shade val="50000"/>
                  <a:satMod val="200000"/>
                </a:srgbClr>
              </a:solidFill>
            </a:endParaRPr>
          </a:p>
        </p:txBody>
      </p:sp>
      <p:sp>
        <p:nvSpPr>
          <p:cNvPr id="5" name="Footer Placeholder 4"/>
          <p:cNvSpPr>
            <a:spLocks noGrp="1"/>
          </p:cNvSpPr>
          <p:nvPr>
            <p:ph type="ftr" sz="quarter" idx="11"/>
          </p:nvPr>
        </p:nvSpPr>
        <p:spPr/>
        <p:txBody>
          <a:bodyPr/>
          <a:lstStyle>
            <a:extLst/>
          </a:lstStyle>
          <a:p>
            <a:endParaRPr lang="en-US" dirty="0">
              <a:solidFill>
                <a:srgbClr val="E7DEC9">
                  <a:shade val="50000"/>
                  <a:satMod val="200000"/>
                </a:srgbClr>
              </a:solidFill>
            </a:endParaRPr>
          </a:p>
        </p:txBody>
      </p:sp>
      <p:sp>
        <p:nvSpPr>
          <p:cNvPr id="6" name="Slide Number Placeholder 5"/>
          <p:cNvSpPr>
            <a:spLocks noGrp="1"/>
          </p:cNvSpPr>
          <p:nvPr>
            <p:ph type="sldNum" sz="quarter" idx="12"/>
          </p:nvPr>
        </p:nvSpPr>
        <p:spPr/>
        <p:txBody>
          <a:bodyPr/>
          <a:lstStyle>
            <a:extLst/>
          </a:lstStyle>
          <a:p>
            <a:fld id="{BB8DA126-619E-4C52-B2DA-E7787CAE30B4}" type="slidenum">
              <a:rPr lang="en-US" smtClean="0">
                <a:solidFill>
                  <a:srgbClr val="E7DEC9">
                    <a:shade val="50000"/>
                    <a:satMod val="200000"/>
                  </a:srgbClr>
                </a:solidFill>
              </a:rPr>
              <a:pPr/>
              <a:t>‹#›</a:t>
            </a:fld>
            <a:endParaRPr lang="en-US" dirty="0">
              <a:solidFill>
                <a:srgbClr val="E7DEC9">
                  <a:shade val="50000"/>
                  <a:satMod val="200000"/>
                </a:srgbClr>
              </a:solidFill>
            </a:endParaRPr>
          </a:p>
        </p:txBody>
      </p:sp>
    </p:spTree>
    <p:extLst>
      <p:ext uri="{BB962C8B-B14F-4D97-AF65-F5344CB8AC3E}">
        <p14:creationId xmlns:p14="http://schemas.microsoft.com/office/powerpoint/2010/main" val="398852735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AndTx">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1143000"/>
          </a:xfrm>
        </p:spPr>
        <p:txBody>
          <a:bodyPr/>
          <a:lstStyle/>
          <a:p>
            <a:r>
              <a:rPr lang="en-US" smtClean="0"/>
              <a:t>Click to edit Master title style</a:t>
            </a:r>
            <a:endParaRPr lang="en-IN"/>
          </a:p>
        </p:txBody>
      </p:sp>
      <p:sp>
        <p:nvSpPr>
          <p:cNvPr id="3" name="Content Placeholder 2"/>
          <p:cNvSpPr>
            <a:spLocks noGrp="1"/>
          </p:cNvSpPr>
          <p:nvPr>
            <p:ph sz="half" idx="1"/>
          </p:nvPr>
        </p:nvSpPr>
        <p:spPr>
          <a:xfrm>
            <a:off x="609600" y="1600200"/>
            <a:ext cx="5384800" cy="4495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6197600" y="1600200"/>
            <a:ext cx="5384800" cy="4495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9"/>
          <p:cNvSpPr>
            <a:spLocks noGrp="1"/>
          </p:cNvSpPr>
          <p:nvPr>
            <p:ph type="dt" sz="half" idx="10"/>
          </p:nvPr>
        </p:nvSpPr>
        <p:spPr/>
        <p:txBody>
          <a:bodyPr/>
          <a:lstStyle>
            <a:lvl1pPr>
              <a:defRPr/>
            </a:lvl1pPr>
          </a:lstStyle>
          <a:p>
            <a:pPr>
              <a:defRPr/>
            </a:pPr>
            <a:fld id="{DB7F1619-DBEE-4809-8766-49A9CA421C4C}" type="datetime1">
              <a:rPr lang="en-US" smtClean="0">
                <a:solidFill>
                  <a:srgbClr val="E7DEC9">
                    <a:shade val="50000"/>
                    <a:satMod val="200000"/>
                  </a:srgbClr>
                </a:solidFill>
              </a:rPr>
              <a:t>20-Nov-16</a:t>
            </a:fld>
            <a:endParaRPr lang="en-US">
              <a:solidFill>
                <a:srgbClr val="E7DEC9">
                  <a:shade val="50000"/>
                  <a:satMod val="200000"/>
                </a:srgbClr>
              </a:solidFill>
            </a:endParaRPr>
          </a:p>
        </p:txBody>
      </p:sp>
      <p:sp>
        <p:nvSpPr>
          <p:cNvPr id="6" name="Footer Placeholder 21"/>
          <p:cNvSpPr>
            <a:spLocks noGrp="1"/>
          </p:cNvSpPr>
          <p:nvPr>
            <p:ph type="ftr" sz="quarter" idx="11"/>
          </p:nvPr>
        </p:nvSpPr>
        <p:spPr/>
        <p:txBody>
          <a:bodyPr/>
          <a:lstStyle>
            <a:lvl1pPr>
              <a:defRPr/>
            </a:lvl1pPr>
          </a:lstStyle>
          <a:p>
            <a:pPr>
              <a:defRPr/>
            </a:pPr>
            <a:endParaRPr lang="en-US">
              <a:solidFill>
                <a:srgbClr val="E7DEC9">
                  <a:shade val="50000"/>
                  <a:satMod val="200000"/>
                </a:srgbClr>
              </a:solidFill>
            </a:endParaRPr>
          </a:p>
        </p:txBody>
      </p:sp>
      <p:sp>
        <p:nvSpPr>
          <p:cNvPr id="7" name="Slide Number Placeholder 17"/>
          <p:cNvSpPr>
            <a:spLocks noGrp="1"/>
          </p:cNvSpPr>
          <p:nvPr>
            <p:ph type="sldNum" sz="quarter" idx="12"/>
          </p:nvPr>
        </p:nvSpPr>
        <p:spPr/>
        <p:txBody>
          <a:bodyPr/>
          <a:lstStyle>
            <a:lvl1pPr>
              <a:defRPr/>
            </a:lvl1pPr>
          </a:lstStyle>
          <a:p>
            <a:pPr>
              <a:defRPr/>
            </a:pPr>
            <a:fld id="{E558C139-5ADA-4E8A-8DD2-36ADB1AC93C5}" type="slidenum">
              <a:rPr lang="en-US">
                <a:solidFill>
                  <a:srgbClr val="E7DEC9">
                    <a:shade val="50000"/>
                    <a:satMod val="200000"/>
                  </a:srgbClr>
                </a:solidFill>
              </a:rPr>
              <a:pPr>
                <a:defRPr/>
              </a:pPr>
              <a:t>‹#›</a:t>
            </a:fld>
            <a:endParaRPr lang="en-US">
              <a:solidFill>
                <a:srgbClr val="E7DEC9">
                  <a:shade val="50000"/>
                  <a:satMod val="200000"/>
                </a:srgbClr>
              </a:solidFill>
            </a:endParaRPr>
          </a:p>
        </p:txBody>
      </p:sp>
    </p:spTree>
    <p:extLst>
      <p:ext uri="{BB962C8B-B14F-4D97-AF65-F5344CB8AC3E}">
        <p14:creationId xmlns:p14="http://schemas.microsoft.com/office/powerpoint/2010/main" val="8330029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Only">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838200" y="365125"/>
            <a:ext cx="10515600" cy="5811838"/>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3" name="Slide Number Placeholder 2"/>
          <p:cNvSpPr>
            <a:spLocks noGrp="1"/>
          </p:cNvSpPr>
          <p:nvPr>
            <p:ph type="sldNum" sz="quarter" idx="10"/>
          </p:nvPr>
        </p:nvSpPr>
        <p:spPr>
          <a:xfrm>
            <a:off x="0" y="6400800"/>
            <a:ext cx="2540000" cy="457200"/>
          </a:xfrm>
        </p:spPr>
        <p:txBody>
          <a:bodyPr/>
          <a:lstStyle>
            <a:lvl1pPr>
              <a:defRPr/>
            </a:lvl1pPr>
          </a:lstStyle>
          <a:p>
            <a:r>
              <a:rPr lang="en-US" altLang="en-US"/>
              <a:t>27.</a:t>
            </a:r>
            <a:fld id="{1F750B84-B17C-4F33-8213-802DAC7D7B37}" type="slidenum">
              <a:rPr lang="en-US" altLang="en-US"/>
              <a:pPr/>
              <a:t>‹#›</a:t>
            </a:fld>
            <a:endParaRPr lang="en-US" altLang="en-US"/>
          </a:p>
        </p:txBody>
      </p:sp>
    </p:spTree>
    <p:extLst>
      <p:ext uri="{BB962C8B-B14F-4D97-AF65-F5344CB8AC3E}">
        <p14:creationId xmlns:p14="http://schemas.microsoft.com/office/powerpoint/2010/main" val="7909013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4F165244-B7D0-491F-B4E1-24BD53BD9EC7}" type="datetime1">
              <a:rPr lang="en-US" smtClean="0">
                <a:solidFill>
                  <a:srgbClr val="E7DEC9">
                    <a:shade val="50000"/>
                    <a:satMod val="200000"/>
                  </a:srgbClr>
                </a:solidFill>
              </a:rPr>
              <a:t>20-Nov-16</a:t>
            </a:fld>
            <a:endParaRPr lang="en-US" dirty="0">
              <a:solidFill>
                <a:srgbClr val="E7DEC9">
                  <a:shade val="50000"/>
                  <a:satMod val="200000"/>
                </a:srgbClr>
              </a:solidFill>
            </a:endParaRPr>
          </a:p>
        </p:txBody>
      </p:sp>
      <p:sp>
        <p:nvSpPr>
          <p:cNvPr id="5" name="Footer Placeholder 4"/>
          <p:cNvSpPr>
            <a:spLocks noGrp="1"/>
          </p:cNvSpPr>
          <p:nvPr>
            <p:ph type="ftr" sz="quarter" idx="11"/>
          </p:nvPr>
        </p:nvSpPr>
        <p:spPr/>
        <p:txBody>
          <a:bodyPr/>
          <a:lstStyle>
            <a:extLst/>
          </a:lstStyle>
          <a:p>
            <a:endParaRPr lang="en-US" dirty="0">
              <a:solidFill>
                <a:srgbClr val="E7DEC9">
                  <a:shade val="50000"/>
                  <a:satMod val="200000"/>
                </a:srgbClr>
              </a:solidFill>
            </a:endParaRPr>
          </a:p>
        </p:txBody>
      </p:sp>
      <p:sp>
        <p:nvSpPr>
          <p:cNvPr id="6" name="Slide Number Placeholder 5"/>
          <p:cNvSpPr>
            <a:spLocks noGrp="1"/>
          </p:cNvSpPr>
          <p:nvPr>
            <p:ph type="sldNum" sz="quarter" idx="12"/>
          </p:nvPr>
        </p:nvSpPr>
        <p:spPr/>
        <p:txBody>
          <a:bodyPr/>
          <a:lstStyle>
            <a:extLst/>
          </a:lstStyle>
          <a:p>
            <a:fld id="{BB8DA126-619E-4C52-B2DA-E7787CAE30B4}" type="slidenum">
              <a:rPr lang="en-US" smtClean="0">
                <a:solidFill>
                  <a:srgbClr val="E7DEC9">
                    <a:shade val="50000"/>
                    <a:satMod val="200000"/>
                  </a:srgbClr>
                </a:solidFill>
              </a:rPr>
              <a:pPr/>
              <a:t>‹#›</a:t>
            </a:fld>
            <a:endParaRPr lang="en-US" dirty="0">
              <a:solidFill>
                <a:srgbClr val="E7DEC9">
                  <a:shade val="50000"/>
                  <a:satMod val="200000"/>
                </a:srgbClr>
              </a:solidFill>
            </a:endParaRPr>
          </a:p>
        </p:txBody>
      </p:sp>
    </p:spTree>
    <p:extLst>
      <p:ext uri="{BB962C8B-B14F-4D97-AF65-F5344CB8AC3E}">
        <p14:creationId xmlns:p14="http://schemas.microsoft.com/office/powerpoint/2010/main" val="20266313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p:cNvSpPr/>
          <p:nvPr/>
        </p:nvSpPr>
        <p:spPr>
          <a:xfrm>
            <a:off x="3043853" y="-54"/>
            <a:ext cx="9144000" cy="6858054"/>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a:endParaRPr lang="en-US" sz="1800" dirty="0">
              <a:solidFill>
                <a:prstClr val="white"/>
              </a:solidFill>
            </a:endParaRPr>
          </a:p>
        </p:txBody>
      </p:sp>
      <p:sp>
        <p:nvSpPr>
          <p:cNvPr id="2" name="Title 1"/>
          <p:cNvSpPr>
            <a:spLocks noGrp="1"/>
          </p:cNvSpPr>
          <p:nvPr>
            <p:ph type="title"/>
          </p:nvPr>
        </p:nvSpPr>
        <p:spPr>
          <a:xfrm>
            <a:off x="3437856" y="2600325"/>
            <a:ext cx="8534400" cy="2286000"/>
          </a:xfrm>
        </p:spPr>
        <p:txBody>
          <a:bodyPr anchor="t"/>
          <a:lstStyle>
            <a:lvl1pPr algn="l">
              <a:lnSpc>
                <a:spcPts val="4500"/>
              </a:lnSpc>
              <a:buNone/>
              <a:defRPr sz="4000" b="1" cap="all"/>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3437856" y="1066800"/>
            <a:ext cx="8534400" cy="1509712"/>
          </a:xfrm>
        </p:spPr>
        <p:txBody>
          <a:bodyPr anchor="b"/>
          <a:lstStyle>
            <a:lvl1pPr marL="18288" indent="0">
              <a:lnSpc>
                <a:spcPts val="2300"/>
              </a:lnSpc>
              <a:spcBef>
                <a:spcPts val="0"/>
              </a:spcBef>
              <a:buNone/>
              <a:defRPr sz="2000">
                <a:solidFill>
                  <a:schemeClr val="tx2">
                    <a:shade val="30000"/>
                    <a:satMod val="150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extLst/>
          </a:lstStyle>
          <a:p>
            <a:fld id="{AA8C3355-AB4E-4D7E-91AA-ACC57256D538}" type="datetime1">
              <a:rPr lang="en-US" smtClean="0">
                <a:solidFill>
                  <a:srgbClr val="E7DEC9">
                    <a:shade val="50000"/>
                    <a:satMod val="200000"/>
                  </a:srgbClr>
                </a:solidFill>
              </a:rPr>
              <a:t>20-Nov-16</a:t>
            </a:fld>
            <a:endParaRPr lang="en-US" dirty="0">
              <a:solidFill>
                <a:srgbClr val="E7DEC9">
                  <a:shade val="50000"/>
                  <a:satMod val="200000"/>
                </a:srgbClr>
              </a:solidFill>
            </a:endParaRPr>
          </a:p>
        </p:txBody>
      </p:sp>
      <p:sp>
        <p:nvSpPr>
          <p:cNvPr id="5" name="Footer Placeholder 4"/>
          <p:cNvSpPr>
            <a:spLocks noGrp="1"/>
          </p:cNvSpPr>
          <p:nvPr>
            <p:ph type="ftr" sz="quarter" idx="11"/>
          </p:nvPr>
        </p:nvSpPr>
        <p:spPr/>
        <p:txBody>
          <a:bodyPr/>
          <a:lstStyle>
            <a:extLst/>
          </a:lstStyle>
          <a:p>
            <a:endParaRPr lang="en-US" dirty="0">
              <a:solidFill>
                <a:srgbClr val="E7DEC9">
                  <a:shade val="50000"/>
                  <a:satMod val="200000"/>
                </a:srgbClr>
              </a:solidFill>
            </a:endParaRPr>
          </a:p>
        </p:txBody>
      </p:sp>
      <p:sp>
        <p:nvSpPr>
          <p:cNvPr id="6" name="Slide Number Placeholder 5"/>
          <p:cNvSpPr>
            <a:spLocks noGrp="1"/>
          </p:cNvSpPr>
          <p:nvPr>
            <p:ph type="sldNum" sz="quarter" idx="12"/>
          </p:nvPr>
        </p:nvSpPr>
        <p:spPr/>
        <p:txBody>
          <a:bodyPr/>
          <a:lstStyle>
            <a:extLst/>
          </a:lstStyle>
          <a:p>
            <a:fld id="{BB8DA126-619E-4C52-B2DA-E7787CAE30B4}" type="slidenum">
              <a:rPr lang="en-US" smtClean="0">
                <a:solidFill>
                  <a:srgbClr val="E7DEC9">
                    <a:shade val="50000"/>
                    <a:satMod val="200000"/>
                  </a:srgbClr>
                </a:solidFill>
              </a:rPr>
              <a:pPr/>
              <a:t>‹#›</a:t>
            </a:fld>
            <a:endParaRPr lang="en-US" dirty="0">
              <a:solidFill>
                <a:srgbClr val="E7DEC9">
                  <a:shade val="50000"/>
                  <a:satMod val="200000"/>
                </a:srgbClr>
              </a:solidFill>
            </a:endParaRPr>
          </a:p>
        </p:txBody>
      </p:sp>
      <p:sp>
        <p:nvSpPr>
          <p:cNvPr id="10" name="Rectangle 9"/>
          <p:cNvSpPr/>
          <p:nvPr/>
        </p:nvSpPr>
        <p:spPr bwMode="invGray">
          <a:xfrm>
            <a:off x="3048000" y="0"/>
            <a:ext cx="101600"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a:endParaRPr lang="en-US" sz="1800" dirty="0">
              <a:solidFill>
                <a:prstClr val="white"/>
              </a:solidFill>
            </a:endParaRPr>
          </a:p>
        </p:txBody>
      </p:sp>
      <p:sp>
        <p:nvSpPr>
          <p:cNvPr id="8" name="Oval 7"/>
          <p:cNvSpPr/>
          <p:nvPr/>
        </p:nvSpPr>
        <p:spPr>
          <a:xfrm>
            <a:off x="2896428" y="2814656"/>
            <a:ext cx="280416" cy="210312"/>
          </a:xfrm>
          <a:prstGeom prst="ellipse">
            <a:avLst/>
          </a:prstGeom>
          <a:gradFill rotWithShape="1">
            <a:gsLst>
              <a:gs pos="0">
                <a:schemeClr val="accent1">
                  <a:tint val="20000"/>
                  <a:satMod val="450000"/>
                  <a:alpha val="95000"/>
                </a:schemeClr>
              </a:gs>
              <a:gs pos="50000">
                <a:schemeClr val="accent1">
                  <a:tint val="38000"/>
                  <a:satMod val="250000"/>
                  <a:alpha val="90000"/>
                </a:schemeClr>
              </a:gs>
              <a:gs pos="95000">
                <a:schemeClr val="accent1">
                  <a:tint val="75000"/>
                  <a:satMod val="255000"/>
                  <a:alpha val="88000"/>
                </a:schemeClr>
              </a:gs>
              <a:gs pos="100000">
                <a:schemeClr val="accent1">
                  <a:tint val="100000"/>
                  <a:shade val="90000"/>
                  <a:satMod val="255000"/>
                  <a:alpha val="85000"/>
                </a:schemeClr>
              </a:gs>
            </a:gsLst>
            <a:path path="circle">
              <a:fillToRect l="25000" t="12500" r="75000" b="87500"/>
            </a:path>
          </a:gradFill>
          <a:ln w="2000" cap="rnd" cmpd="sng" algn="ctr">
            <a:solidFill>
              <a:schemeClr val="accent1">
                <a:shade val="90000"/>
                <a:satMod val="110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extLst/>
          </a:lstStyle>
          <a:p>
            <a:pPr algn="ctr"/>
            <a:endParaRPr lang="en-US" sz="1800" dirty="0">
              <a:solidFill>
                <a:prstClr val="black"/>
              </a:solidFill>
            </a:endParaRPr>
          </a:p>
        </p:txBody>
      </p:sp>
      <p:sp>
        <p:nvSpPr>
          <p:cNvPr id="9" name="Oval 8"/>
          <p:cNvSpPr/>
          <p:nvPr/>
        </p:nvSpPr>
        <p:spPr>
          <a:xfrm>
            <a:off x="3210752" y="2745870"/>
            <a:ext cx="85344" cy="64008"/>
          </a:xfrm>
          <a:prstGeom prst="ellipse">
            <a:avLst/>
          </a:prstGeom>
          <a:noFill/>
          <a:ln w="12700" cap="rnd" cmpd="sng" algn="ctr">
            <a:solidFill>
              <a:schemeClr val="accent1">
                <a:shade val="75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extLst/>
          </a:lstStyle>
          <a:p>
            <a:pPr algn="ctr"/>
            <a:endParaRPr lang="en-US" sz="1800" dirty="0">
              <a:solidFill>
                <a:prstClr val="black"/>
              </a:solidFill>
            </a:endParaRPr>
          </a:p>
        </p:txBody>
      </p:sp>
    </p:spTree>
    <p:extLst>
      <p:ext uri="{BB962C8B-B14F-4D97-AF65-F5344CB8AC3E}">
        <p14:creationId xmlns:p14="http://schemas.microsoft.com/office/powerpoint/2010/main" val="40807298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914144" y="274320"/>
            <a:ext cx="9997440" cy="1143000"/>
          </a:xfrm>
        </p:spPr>
        <p:txBody>
          <a:bodyPr/>
          <a:lstStyle>
            <a:extLst/>
          </a:lstStyle>
          <a:p>
            <a:r>
              <a:rPr kumimoji="0" lang="en-US" smtClean="0"/>
              <a:t>Click to edit Master title style</a:t>
            </a:r>
            <a:endParaRPr kumimoji="0" lang="en-US"/>
          </a:p>
        </p:txBody>
      </p:sp>
      <p:sp>
        <p:nvSpPr>
          <p:cNvPr id="3" name="Content Placeholder 2"/>
          <p:cNvSpPr>
            <a:spLocks noGrp="1"/>
          </p:cNvSpPr>
          <p:nvPr>
            <p:ph sz="half" idx="1"/>
          </p:nvPr>
        </p:nvSpPr>
        <p:spPr>
          <a:xfrm>
            <a:off x="1914144" y="1524000"/>
            <a:ext cx="4876800" cy="4663440"/>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7034784" y="1524000"/>
            <a:ext cx="4876800" cy="4663440"/>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extLst/>
          </a:lstStyle>
          <a:p>
            <a:fld id="{6221553A-C8CD-48D6-B2F0-8BBFCC00DEEB}" type="datetime1">
              <a:rPr lang="en-US" smtClean="0">
                <a:solidFill>
                  <a:srgbClr val="E7DEC9">
                    <a:shade val="50000"/>
                    <a:satMod val="200000"/>
                  </a:srgbClr>
                </a:solidFill>
              </a:rPr>
              <a:t>20-Nov-16</a:t>
            </a:fld>
            <a:endParaRPr lang="en-US" dirty="0">
              <a:solidFill>
                <a:srgbClr val="E7DEC9">
                  <a:shade val="50000"/>
                  <a:satMod val="200000"/>
                </a:srgbClr>
              </a:solidFill>
            </a:endParaRPr>
          </a:p>
        </p:txBody>
      </p:sp>
      <p:sp>
        <p:nvSpPr>
          <p:cNvPr id="6" name="Footer Placeholder 5"/>
          <p:cNvSpPr>
            <a:spLocks noGrp="1"/>
          </p:cNvSpPr>
          <p:nvPr>
            <p:ph type="ftr" sz="quarter" idx="11"/>
          </p:nvPr>
        </p:nvSpPr>
        <p:spPr/>
        <p:txBody>
          <a:bodyPr/>
          <a:lstStyle>
            <a:extLst/>
          </a:lstStyle>
          <a:p>
            <a:endParaRPr lang="en-US" dirty="0">
              <a:solidFill>
                <a:srgbClr val="E7DEC9">
                  <a:shade val="50000"/>
                  <a:satMod val="200000"/>
                </a:srgbClr>
              </a:solidFill>
            </a:endParaRPr>
          </a:p>
        </p:txBody>
      </p:sp>
      <p:sp>
        <p:nvSpPr>
          <p:cNvPr id="7" name="Slide Number Placeholder 6"/>
          <p:cNvSpPr>
            <a:spLocks noGrp="1"/>
          </p:cNvSpPr>
          <p:nvPr>
            <p:ph type="sldNum" sz="quarter" idx="12"/>
          </p:nvPr>
        </p:nvSpPr>
        <p:spPr/>
        <p:txBody>
          <a:bodyPr/>
          <a:lstStyle>
            <a:extLst/>
          </a:lstStyle>
          <a:p>
            <a:fld id="{BB8DA126-619E-4C52-B2DA-E7787CAE30B4}" type="slidenum">
              <a:rPr lang="en-US" smtClean="0">
                <a:solidFill>
                  <a:srgbClr val="E7DEC9">
                    <a:shade val="50000"/>
                    <a:satMod val="200000"/>
                  </a:srgbClr>
                </a:solidFill>
              </a:rPr>
              <a:pPr/>
              <a:t>‹#›</a:t>
            </a:fld>
            <a:endParaRPr lang="en-US" dirty="0">
              <a:solidFill>
                <a:srgbClr val="E7DEC9">
                  <a:shade val="50000"/>
                  <a:satMod val="200000"/>
                </a:srgbClr>
              </a:solidFill>
            </a:endParaRPr>
          </a:p>
        </p:txBody>
      </p:sp>
    </p:spTree>
    <p:extLst>
      <p:ext uri="{BB962C8B-B14F-4D97-AF65-F5344CB8AC3E}">
        <p14:creationId xmlns:p14="http://schemas.microsoft.com/office/powerpoint/2010/main" val="23779806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5160336"/>
            <a:ext cx="10972800" cy="1143000"/>
          </a:xfrm>
        </p:spPr>
        <p:txBody>
          <a:bodyPr anchor="ctr"/>
          <a:lstStyle>
            <a:lvl1pPr algn="ctr">
              <a:defRPr sz="4500" b="1" cap="none" baseline="0"/>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609600" y="328278"/>
            <a:ext cx="5364480" cy="640080"/>
          </a:xfrm>
          <a:solidFill>
            <a:schemeClr val="bg1"/>
          </a:solidFill>
          <a:ln w="10795">
            <a:solidFill>
              <a:schemeClr val="bg1"/>
            </a:solidFill>
            <a:miter lim="800000"/>
          </a:ln>
        </p:spPr>
        <p:txBody>
          <a:bodyPr anchor="ctr"/>
          <a:lstStyle>
            <a:lvl1pPr marL="64008" indent="0" algn="l">
              <a:lnSpc>
                <a:spcPct val="100000"/>
              </a:lnSpc>
              <a:spcBef>
                <a:spcPts val="100"/>
              </a:spcBef>
              <a:buNone/>
              <a:defRPr sz="1900" b="0">
                <a:solidFill>
                  <a:schemeClr val="tx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6217920" y="328278"/>
            <a:ext cx="5364480" cy="640080"/>
          </a:xfrm>
          <a:solidFill>
            <a:schemeClr val="bg1"/>
          </a:solidFill>
          <a:ln w="10795">
            <a:solidFill>
              <a:schemeClr val="bg1"/>
            </a:solidFill>
            <a:miter lim="800000"/>
          </a:ln>
        </p:spPr>
        <p:txBody>
          <a:bodyPr anchor="ctr"/>
          <a:lstStyle>
            <a:lvl1pPr marL="64008" indent="0" algn="l">
              <a:lnSpc>
                <a:spcPct val="100000"/>
              </a:lnSpc>
              <a:spcBef>
                <a:spcPts val="100"/>
              </a:spcBef>
              <a:buNone/>
              <a:defRPr sz="1900" b="0">
                <a:solidFill>
                  <a:schemeClr val="tx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609600" y="969336"/>
            <a:ext cx="5364480" cy="4114800"/>
          </a:xfrm>
          <a:ln w="10795">
            <a:solidFill>
              <a:schemeClr val="bg1"/>
            </a:solidFill>
            <a:prstDash val="dash"/>
            <a:miter lim="800000"/>
          </a:ln>
        </p:spPr>
        <p:txBody>
          <a:bodyPr/>
          <a:lstStyle>
            <a:lvl1pPr marL="393192" indent="-274320">
              <a:lnSpc>
                <a:spcPct val="100000"/>
              </a:lnSpc>
              <a:spcBef>
                <a:spcPts val="700"/>
              </a:spcBef>
              <a:defRPr sz="2400"/>
            </a:lvl1pPr>
            <a:lvl2pPr>
              <a:lnSpc>
                <a:spcPct val="100000"/>
              </a:lnSpc>
              <a:spcBef>
                <a:spcPts val="700"/>
              </a:spcBef>
              <a:defRPr sz="2000"/>
            </a:lvl2pPr>
            <a:lvl3pPr>
              <a:lnSpc>
                <a:spcPct val="100000"/>
              </a:lnSpc>
              <a:spcBef>
                <a:spcPts val="700"/>
              </a:spcBef>
              <a:defRPr sz="1800"/>
            </a:lvl3pPr>
            <a:lvl4pPr>
              <a:lnSpc>
                <a:spcPct val="100000"/>
              </a:lnSpc>
              <a:spcBef>
                <a:spcPts val="700"/>
              </a:spcBef>
              <a:defRPr sz="1600"/>
            </a:lvl4pPr>
            <a:lvl5pPr>
              <a:lnSpc>
                <a:spcPct val="100000"/>
              </a:lnSpc>
              <a:spcBef>
                <a:spcPts val="700"/>
              </a:spcBef>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6217920" y="969336"/>
            <a:ext cx="5364480" cy="4114800"/>
          </a:xfrm>
          <a:ln w="10795">
            <a:solidFill>
              <a:schemeClr val="bg1"/>
            </a:solidFill>
            <a:prstDash val="dash"/>
            <a:miter lim="800000"/>
          </a:ln>
        </p:spPr>
        <p:txBody>
          <a:bodyPr/>
          <a:lstStyle>
            <a:lvl1pPr marL="393192" indent="-274320">
              <a:lnSpc>
                <a:spcPct val="100000"/>
              </a:lnSpc>
              <a:spcBef>
                <a:spcPts val="700"/>
              </a:spcBef>
              <a:defRPr sz="2400"/>
            </a:lvl1pPr>
            <a:lvl2pPr>
              <a:lnSpc>
                <a:spcPct val="100000"/>
              </a:lnSpc>
              <a:spcBef>
                <a:spcPts val="700"/>
              </a:spcBef>
              <a:defRPr sz="2000"/>
            </a:lvl2pPr>
            <a:lvl3pPr>
              <a:lnSpc>
                <a:spcPct val="100000"/>
              </a:lnSpc>
              <a:spcBef>
                <a:spcPts val="700"/>
              </a:spcBef>
              <a:defRPr sz="1800"/>
            </a:lvl3pPr>
            <a:lvl4pPr>
              <a:lnSpc>
                <a:spcPct val="100000"/>
              </a:lnSpc>
              <a:spcBef>
                <a:spcPts val="700"/>
              </a:spcBef>
              <a:defRPr sz="1600"/>
            </a:lvl4pPr>
            <a:lvl5pPr>
              <a:lnSpc>
                <a:spcPct val="100000"/>
              </a:lnSpc>
              <a:spcBef>
                <a:spcPts val="700"/>
              </a:spcBef>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extLst/>
          </a:lstStyle>
          <a:p>
            <a:fld id="{D72DBEB1-578B-4E00-B5F6-9F035A546235}" type="datetime1">
              <a:rPr lang="en-US" smtClean="0">
                <a:solidFill>
                  <a:srgbClr val="E7DEC9">
                    <a:shade val="50000"/>
                    <a:satMod val="200000"/>
                  </a:srgbClr>
                </a:solidFill>
              </a:rPr>
              <a:t>20-Nov-16</a:t>
            </a:fld>
            <a:endParaRPr lang="en-US" dirty="0">
              <a:solidFill>
                <a:srgbClr val="E7DEC9">
                  <a:shade val="50000"/>
                  <a:satMod val="200000"/>
                </a:srgbClr>
              </a:solidFill>
            </a:endParaRPr>
          </a:p>
        </p:txBody>
      </p:sp>
      <p:sp>
        <p:nvSpPr>
          <p:cNvPr id="8" name="Footer Placeholder 7"/>
          <p:cNvSpPr>
            <a:spLocks noGrp="1"/>
          </p:cNvSpPr>
          <p:nvPr>
            <p:ph type="ftr" sz="quarter" idx="11"/>
          </p:nvPr>
        </p:nvSpPr>
        <p:spPr/>
        <p:txBody>
          <a:bodyPr/>
          <a:lstStyle>
            <a:extLst/>
          </a:lstStyle>
          <a:p>
            <a:endParaRPr lang="en-US" dirty="0">
              <a:solidFill>
                <a:srgbClr val="E7DEC9">
                  <a:shade val="50000"/>
                  <a:satMod val="200000"/>
                </a:srgbClr>
              </a:solidFill>
            </a:endParaRPr>
          </a:p>
        </p:txBody>
      </p:sp>
      <p:sp>
        <p:nvSpPr>
          <p:cNvPr id="9" name="Slide Number Placeholder 8"/>
          <p:cNvSpPr>
            <a:spLocks noGrp="1"/>
          </p:cNvSpPr>
          <p:nvPr>
            <p:ph type="sldNum" sz="quarter" idx="12"/>
          </p:nvPr>
        </p:nvSpPr>
        <p:spPr/>
        <p:txBody>
          <a:bodyPr/>
          <a:lstStyle>
            <a:extLst/>
          </a:lstStyle>
          <a:p>
            <a:fld id="{BB8DA126-619E-4C52-B2DA-E7787CAE30B4}" type="slidenum">
              <a:rPr lang="en-US" smtClean="0">
                <a:solidFill>
                  <a:srgbClr val="E7DEC9">
                    <a:shade val="50000"/>
                    <a:satMod val="200000"/>
                  </a:srgbClr>
                </a:solidFill>
              </a:rPr>
              <a:pPr/>
              <a:t>‹#›</a:t>
            </a:fld>
            <a:endParaRPr lang="en-US" dirty="0">
              <a:solidFill>
                <a:srgbClr val="E7DEC9">
                  <a:shade val="50000"/>
                  <a:satMod val="200000"/>
                </a:srgbClr>
              </a:solidFill>
            </a:endParaRPr>
          </a:p>
        </p:txBody>
      </p:sp>
    </p:spTree>
    <p:extLst>
      <p:ext uri="{BB962C8B-B14F-4D97-AF65-F5344CB8AC3E}">
        <p14:creationId xmlns:p14="http://schemas.microsoft.com/office/powerpoint/2010/main" val="13863946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914144" y="274320"/>
            <a:ext cx="9997440" cy="1143000"/>
          </a:xfrm>
        </p:spPr>
        <p:txBody>
          <a:bodyPr anchor="ctr"/>
          <a:lstStyle>
            <a:extLst/>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extLst/>
          </a:lstStyle>
          <a:p>
            <a:fld id="{598178A5-2A18-483D-8DBB-6BE2BB2A4332}" type="datetime1">
              <a:rPr lang="en-US" smtClean="0">
                <a:solidFill>
                  <a:srgbClr val="E7DEC9">
                    <a:shade val="50000"/>
                    <a:satMod val="200000"/>
                  </a:srgbClr>
                </a:solidFill>
              </a:rPr>
              <a:t>20-Nov-16</a:t>
            </a:fld>
            <a:endParaRPr lang="en-US" dirty="0">
              <a:solidFill>
                <a:srgbClr val="E7DEC9">
                  <a:shade val="50000"/>
                  <a:satMod val="200000"/>
                </a:srgbClr>
              </a:solidFill>
            </a:endParaRPr>
          </a:p>
        </p:txBody>
      </p:sp>
      <p:sp>
        <p:nvSpPr>
          <p:cNvPr id="4" name="Footer Placeholder 3"/>
          <p:cNvSpPr>
            <a:spLocks noGrp="1"/>
          </p:cNvSpPr>
          <p:nvPr>
            <p:ph type="ftr" sz="quarter" idx="11"/>
          </p:nvPr>
        </p:nvSpPr>
        <p:spPr/>
        <p:txBody>
          <a:bodyPr/>
          <a:lstStyle>
            <a:extLst/>
          </a:lstStyle>
          <a:p>
            <a:endParaRPr lang="en-US" dirty="0">
              <a:solidFill>
                <a:srgbClr val="E7DEC9">
                  <a:shade val="50000"/>
                  <a:satMod val="200000"/>
                </a:srgbClr>
              </a:solidFill>
            </a:endParaRPr>
          </a:p>
        </p:txBody>
      </p:sp>
      <p:sp>
        <p:nvSpPr>
          <p:cNvPr id="5" name="Slide Number Placeholder 4"/>
          <p:cNvSpPr>
            <a:spLocks noGrp="1"/>
          </p:cNvSpPr>
          <p:nvPr>
            <p:ph type="sldNum" sz="quarter" idx="12"/>
          </p:nvPr>
        </p:nvSpPr>
        <p:spPr/>
        <p:txBody>
          <a:bodyPr/>
          <a:lstStyle>
            <a:extLst/>
          </a:lstStyle>
          <a:p>
            <a:fld id="{BB8DA126-619E-4C52-B2DA-E7787CAE30B4}" type="slidenum">
              <a:rPr lang="en-US" smtClean="0">
                <a:solidFill>
                  <a:srgbClr val="E7DEC9">
                    <a:shade val="50000"/>
                    <a:satMod val="200000"/>
                  </a:srgbClr>
                </a:solidFill>
              </a:rPr>
              <a:pPr/>
              <a:t>‹#›</a:t>
            </a:fld>
            <a:endParaRPr lang="en-US" dirty="0">
              <a:solidFill>
                <a:srgbClr val="E7DEC9">
                  <a:shade val="50000"/>
                  <a:satMod val="200000"/>
                </a:srgbClr>
              </a:solidFill>
            </a:endParaRPr>
          </a:p>
        </p:txBody>
      </p:sp>
    </p:spTree>
    <p:extLst>
      <p:ext uri="{BB962C8B-B14F-4D97-AF65-F5344CB8AC3E}">
        <p14:creationId xmlns:p14="http://schemas.microsoft.com/office/powerpoint/2010/main" val="18932028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Rectangle 4"/>
          <p:cNvSpPr/>
          <p:nvPr/>
        </p:nvSpPr>
        <p:spPr>
          <a:xfrm>
            <a:off x="1353312" y="0"/>
            <a:ext cx="10838688" cy="6858000"/>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a:endParaRPr lang="en-US" sz="1800" dirty="0">
              <a:solidFill>
                <a:prstClr val="white"/>
              </a:solidFill>
            </a:endParaRPr>
          </a:p>
        </p:txBody>
      </p:sp>
      <p:sp>
        <p:nvSpPr>
          <p:cNvPr id="2" name="Date Placeholder 1"/>
          <p:cNvSpPr>
            <a:spLocks noGrp="1"/>
          </p:cNvSpPr>
          <p:nvPr>
            <p:ph type="dt" sz="half" idx="10"/>
          </p:nvPr>
        </p:nvSpPr>
        <p:spPr/>
        <p:txBody>
          <a:bodyPr/>
          <a:lstStyle>
            <a:extLst/>
          </a:lstStyle>
          <a:p>
            <a:fld id="{7AB06664-47BA-4B0B-9D6C-F0BEA6E01FF8}" type="datetime1">
              <a:rPr lang="en-US" smtClean="0">
                <a:solidFill>
                  <a:srgbClr val="E7DEC9">
                    <a:shade val="50000"/>
                    <a:satMod val="200000"/>
                  </a:srgbClr>
                </a:solidFill>
              </a:rPr>
              <a:t>20-Nov-16</a:t>
            </a:fld>
            <a:endParaRPr lang="en-US" dirty="0">
              <a:solidFill>
                <a:srgbClr val="E7DEC9">
                  <a:shade val="50000"/>
                  <a:satMod val="200000"/>
                </a:srgbClr>
              </a:solidFill>
            </a:endParaRPr>
          </a:p>
        </p:txBody>
      </p:sp>
      <p:sp>
        <p:nvSpPr>
          <p:cNvPr id="3" name="Footer Placeholder 2"/>
          <p:cNvSpPr>
            <a:spLocks noGrp="1"/>
          </p:cNvSpPr>
          <p:nvPr>
            <p:ph type="ftr" sz="quarter" idx="11"/>
          </p:nvPr>
        </p:nvSpPr>
        <p:spPr/>
        <p:txBody>
          <a:bodyPr/>
          <a:lstStyle>
            <a:extLst/>
          </a:lstStyle>
          <a:p>
            <a:endParaRPr lang="en-US" dirty="0">
              <a:solidFill>
                <a:srgbClr val="E7DEC9">
                  <a:shade val="50000"/>
                  <a:satMod val="200000"/>
                </a:srgbClr>
              </a:solidFill>
            </a:endParaRPr>
          </a:p>
        </p:txBody>
      </p:sp>
      <p:sp>
        <p:nvSpPr>
          <p:cNvPr id="4" name="Slide Number Placeholder 3"/>
          <p:cNvSpPr>
            <a:spLocks noGrp="1"/>
          </p:cNvSpPr>
          <p:nvPr>
            <p:ph type="sldNum" sz="quarter" idx="12"/>
          </p:nvPr>
        </p:nvSpPr>
        <p:spPr/>
        <p:txBody>
          <a:bodyPr/>
          <a:lstStyle>
            <a:extLst/>
          </a:lstStyle>
          <a:p>
            <a:fld id="{BB8DA126-619E-4C52-B2DA-E7787CAE30B4}" type="slidenum">
              <a:rPr lang="en-US" smtClean="0">
                <a:solidFill>
                  <a:srgbClr val="E7DEC9">
                    <a:shade val="50000"/>
                    <a:satMod val="200000"/>
                  </a:srgbClr>
                </a:solidFill>
              </a:rPr>
              <a:pPr/>
              <a:t>‹#›</a:t>
            </a:fld>
            <a:endParaRPr lang="en-US" dirty="0">
              <a:solidFill>
                <a:srgbClr val="E7DEC9">
                  <a:shade val="50000"/>
                  <a:satMod val="200000"/>
                </a:srgbClr>
              </a:solidFill>
            </a:endParaRPr>
          </a:p>
        </p:txBody>
      </p:sp>
      <p:sp>
        <p:nvSpPr>
          <p:cNvPr id="6" name="Rectangle 5"/>
          <p:cNvSpPr/>
          <p:nvPr/>
        </p:nvSpPr>
        <p:spPr bwMode="invGray">
          <a:xfrm>
            <a:off x="1353312" y="-54"/>
            <a:ext cx="97536"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a:endParaRPr lang="en-US" sz="1800" dirty="0">
              <a:solidFill>
                <a:prstClr val="white"/>
              </a:solidFill>
            </a:endParaRPr>
          </a:p>
        </p:txBody>
      </p:sp>
    </p:spTree>
    <p:extLst>
      <p:ext uri="{BB962C8B-B14F-4D97-AF65-F5344CB8AC3E}">
        <p14:creationId xmlns:p14="http://schemas.microsoft.com/office/powerpoint/2010/main" val="34179410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216778"/>
            <a:ext cx="5080000" cy="1162050"/>
          </a:xfrm>
          <a:ln>
            <a:noFill/>
          </a:ln>
        </p:spPr>
        <p:txBody>
          <a:bodyPr anchor="b"/>
          <a:lstStyle>
            <a:lvl1pPr algn="l">
              <a:lnSpc>
                <a:spcPts val="2000"/>
              </a:lnSpc>
              <a:buNone/>
              <a:defRPr sz="2200" b="1" cap="all" baseline="0"/>
            </a:lvl1pPr>
            <a:extLst/>
          </a:lstStyle>
          <a:p>
            <a:r>
              <a:rPr kumimoji="0" lang="en-US" smtClean="0"/>
              <a:t>Click to edit Master title style</a:t>
            </a:r>
            <a:endParaRPr kumimoji="0" lang="en-US"/>
          </a:p>
        </p:txBody>
      </p:sp>
      <p:sp>
        <p:nvSpPr>
          <p:cNvPr id="3" name="Text Placeholder 2"/>
          <p:cNvSpPr>
            <a:spLocks noGrp="1"/>
          </p:cNvSpPr>
          <p:nvPr>
            <p:ph type="body" idx="2"/>
          </p:nvPr>
        </p:nvSpPr>
        <p:spPr>
          <a:xfrm>
            <a:off x="609600" y="1406964"/>
            <a:ext cx="5080000" cy="698500"/>
          </a:xfrm>
        </p:spPr>
        <p:txBody>
          <a:bodyPr/>
          <a:lstStyle>
            <a:lvl1pPr marL="45720" indent="0">
              <a:lnSpc>
                <a:spcPct val="100000"/>
              </a:lnSpc>
              <a:spcBef>
                <a:spcPts val="0"/>
              </a:spcBef>
              <a:buNone/>
              <a:defRPr sz="1400"/>
            </a:lvl1pPr>
            <a:lvl2pPr>
              <a:buNone/>
              <a:defRPr sz="1200"/>
            </a:lvl2pPr>
            <a:lvl3pPr>
              <a:buNone/>
              <a:defRPr sz="1000"/>
            </a:lvl3pPr>
            <a:lvl4pPr>
              <a:buNone/>
              <a:defRPr sz="900"/>
            </a:lvl4pPr>
            <a:lvl5pPr>
              <a:buNone/>
              <a:defRPr sz="900"/>
            </a:lvl5pPr>
            <a:extLst/>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609600" y="2133601"/>
            <a:ext cx="10871200" cy="3992563"/>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extLst/>
          </a:lstStyle>
          <a:p>
            <a:fld id="{5509A47B-BB0F-4BD1-A603-7E88DA10CF90}" type="datetime1">
              <a:rPr lang="en-US" smtClean="0">
                <a:solidFill>
                  <a:srgbClr val="E7DEC9">
                    <a:shade val="50000"/>
                    <a:satMod val="200000"/>
                  </a:srgbClr>
                </a:solidFill>
              </a:rPr>
              <a:t>20-Nov-16</a:t>
            </a:fld>
            <a:endParaRPr lang="en-US" dirty="0">
              <a:solidFill>
                <a:srgbClr val="E7DEC9">
                  <a:shade val="50000"/>
                  <a:satMod val="200000"/>
                </a:srgbClr>
              </a:solidFill>
            </a:endParaRPr>
          </a:p>
        </p:txBody>
      </p:sp>
      <p:sp>
        <p:nvSpPr>
          <p:cNvPr id="6" name="Footer Placeholder 5"/>
          <p:cNvSpPr>
            <a:spLocks noGrp="1"/>
          </p:cNvSpPr>
          <p:nvPr>
            <p:ph type="ftr" sz="quarter" idx="11"/>
          </p:nvPr>
        </p:nvSpPr>
        <p:spPr/>
        <p:txBody>
          <a:bodyPr/>
          <a:lstStyle>
            <a:extLst/>
          </a:lstStyle>
          <a:p>
            <a:endParaRPr lang="en-US" dirty="0">
              <a:solidFill>
                <a:srgbClr val="E7DEC9">
                  <a:shade val="50000"/>
                  <a:satMod val="200000"/>
                </a:srgbClr>
              </a:solidFill>
            </a:endParaRPr>
          </a:p>
        </p:txBody>
      </p:sp>
      <p:sp>
        <p:nvSpPr>
          <p:cNvPr id="7" name="Slide Number Placeholder 6"/>
          <p:cNvSpPr>
            <a:spLocks noGrp="1"/>
          </p:cNvSpPr>
          <p:nvPr>
            <p:ph type="sldNum" sz="quarter" idx="12"/>
          </p:nvPr>
        </p:nvSpPr>
        <p:spPr/>
        <p:txBody>
          <a:bodyPr/>
          <a:lstStyle>
            <a:extLst/>
          </a:lstStyle>
          <a:p>
            <a:fld id="{BB8DA126-619E-4C52-B2DA-E7787CAE30B4}" type="slidenum">
              <a:rPr lang="en-US" smtClean="0">
                <a:solidFill>
                  <a:srgbClr val="E7DEC9">
                    <a:shade val="50000"/>
                    <a:satMod val="200000"/>
                  </a:srgbClr>
                </a:solidFill>
              </a:rPr>
              <a:pPr/>
              <a:t>‹#›</a:t>
            </a:fld>
            <a:endParaRPr lang="en-US" dirty="0">
              <a:solidFill>
                <a:srgbClr val="E7DEC9">
                  <a:shade val="50000"/>
                  <a:satMod val="200000"/>
                </a:srgbClr>
              </a:solidFill>
            </a:endParaRPr>
          </a:p>
        </p:txBody>
      </p:sp>
    </p:spTree>
    <p:extLst>
      <p:ext uri="{BB962C8B-B14F-4D97-AF65-F5344CB8AC3E}">
        <p14:creationId xmlns:p14="http://schemas.microsoft.com/office/powerpoint/2010/main" val="13729815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849195" y="1066800"/>
            <a:ext cx="3657600" cy="1981200"/>
          </a:xfrm>
        </p:spPr>
        <p:txBody>
          <a:bodyPr anchor="b">
            <a:noAutofit/>
          </a:bodyPr>
          <a:lstStyle>
            <a:lvl1pPr algn="l">
              <a:buNone/>
              <a:defRPr sz="2100" b="1">
                <a:effectLst/>
              </a:defRPr>
            </a:lvl1pPr>
            <a:extLst/>
          </a:lstStyle>
          <a:p>
            <a:r>
              <a:rPr kumimoji="0" lang="en-US" smtClean="0"/>
              <a:t>Click to edit Master title style</a:t>
            </a:r>
            <a:endParaRPr kumimoji="0" lang="en-US"/>
          </a:p>
        </p:txBody>
      </p:sp>
      <p:sp>
        <p:nvSpPr>
          <p:cNvPr id="5" name="Date Placeholder 4"/>
          <p:cNvSpPr>
            <a:spLocks noGrp="1"/>
          </p:cNvSpPr>
          <p:nvPr>
            <p:ph type="dt" sz="half" idx="10"/>
          </p:nvPr>
        </p:nvSpPr>
        <p:spPr/>
        <p:txBody>
          <a:bodyPr/>
          <a:lstStyle>
            <a:extLst/>
          </a:lstStyle>
          <a:p>
            <a:fld id="{BC6D84B2-AEBD-4573-956A-6E6CE9C7E381}" type="datetime1">
              <a:rPr lang="en-US" smtClean="0">
                <a:solidFill>
                  <a:srgbClr val="E7DEC9">
                    <a:shade val="50000"/>
                    <a:satMod val="200000"/>
                  </a:srgbClr>
                </a:solidFill>
              </a:rPr>
              <a:t>20-Nov-16</a:t>
            </a:fld>
            <a:endParaRPr lang="en-US" dirty="0">
              <a:solidFill>
                <a:srgbClr val="E7DEC9">
                  <a:shade val="50000"/>
                  <a:satMod val="200000"/>
                </a:srgbClr>
              </a:solidFill>
            </a:endParaRPr>
          </a:p>
        </p:txBody>
      </p:sp>
      <p:sp>
        <p:nvSpPr>
          <p:cNvPr id="6" name="Footer Placeholder 5"/>
          <p:cNvSpPr>
            <a:spLocks noGrp="1"/>
          </p:cNvSpPr>
          <p:nvPr>
            <p:ph type="ftr" sz="quarter" idx="11"/>
          </p:nvPr>
        </p:nvSpPr>
        <p:spPr/>
        <p:txBody>
          <a:bodyPr/>
          <a:lstStyle>
            <a:extLst/>
          </a:lstStyle>
          <a:p>
            <a:endParaRPr lang="en-US" dirty="0">
              <a:solidFill>
                <a:srgbClr val="E7DEC9">
                  <a:shade val="50000"/>
                  <a:satMod val="200000"/>
                </a:srgbClr>
              </a:solidFill>
            </a:endParaRPr>
          </a:p>
        </p:txBody>
      </p:sp>
      <p:sp>
        <p:nvSpPr>
          <p:cNvPr id="7" name="Slide Number Placeholder 6"/>
          <p:cNvSpPr>
            <a:spLocks noGrp="1"/>
          </p:cNvSpPr>
          <p:nvPr>
            <p:ph type="sldNum" sz="quarter" idx="12"/>
          </p:nvPr>
        </p:nvSpPr>
        <p:spPr/>
        <p:txBody>
          <a:bodyPr/>
          <a:lstStyle>
            <a:extLst/>
          </a:lstStyle>
          <a:p>
            <a:fld id="{BB8DA126-619E-4C52-B2DA-E7787CAE30B4}" type="slidenum">
              <a:rPr lang="en-US" smtClean="0">
                <a:solidFill>
                  <a:srgbClr val="E7DEC9">
                    <a:shade val="50000"/>
                    <a:satMod val="200000"/>
                  </a:srgbClr>
                </a:solidFill>
              </a:rPr>
              <a:pPr/>
              <a:t>‹#›</a:t>
            </a:fld>
            <a:endParaRPr lang="en-US" dirty="0">
              <a:solidFill>
                <a:srgbClr val="E7DEC9">
                  <a:shade val="50000"/>
                  <a:satMod val="200000"/>
                </a:srgbClr>
              </a:solidFill>
            </a:endParaRPr>
          </a:p>
        </p:txBody>
      </p:sp>
      <p:sp>
        <p:nvSpPr>
          <p:cNvPr id="8" name="Rectangle 7"/>
          <p:cNvSpPr/>
          <p:nvPr/>
        </p:nvSpPr>
        <p:spPr>
          <a:xfrm>
            <a:off x="1016000" y="1066800"/>
            <a:ext cx="6096000" cy="4572000"/>
          </a:xfrm>
          <a:prstGeom prst="rect">
            <a:avLst/>
          </a:prstGeom>
          <a:solidFill>
            <a:srgbClr val="FFFFFF"/>
          </a:solidFill>
          <a:ln w="88900" cap="sq">
            <a:solidFill>
              <a:srgbClr val="FFFFFF"/>
            </a:solidFill>
            <a:miter lim="800000"/>
          </a:ln>
          <a:effectLst>
            <a:outerShdw blurRad="55500" dist="18500" dir="5400000" algn="tl" rotWithShape="0">
              <a:srgbClr val="000000">
                <a:alpha val="35000"/>
              </a:srgbClr>
            </a:outerShdw>
          </a:effectLst>
          <a:scene3d>
            <a:camera prst="orthographicFront"/>
            <a:lightRig rig="twoPt" dir="t">
              <a:rot lat="0" lon="0" rev="7200000"/>
            </a:lightRig>
          </a:scene3d>
          <a:sp3d contourW="635">
            <a:bevelT w="25400" h="19050"/>
            <a:contourClr>
              <a:srgbClr val="969696"/>
            </a:contourClr>
          </a:sp3d>
        </p:spPr>
        <p:txBody>
          <a:bodyPr lIns="91440" tIns="274320" rtlCol="0" anchor="t">
            <a:normAutofit/>
          </a:bodyPr>
          <a:lstStyle>
            <a:extLst/>
          </a:lstStyle>
          <a:p>
            <a:pPr indent="-283464">
              <a:lnSpc>
                <a:spcPts val="3000"/>
              </a:lnSpc>
              <a:spcBef>
                <a:spcPts val="600"/>
              </a:spcBef>
              <a:buClr>
                <a:srgbClr val="3891A7"/>
              </a:buClr>
              <a:buSzPct val="80000"/>
              <a:buFont typeface="Wingdings 2"/>
              <a:buNone/>
            </a:pPr>
            <a:endParaRPr lang="en-US" sz="3200" dirty="0">
              <a:solidFill>
                <a:prstClr val="black"/>
              </a:solidFill>
            </a:endParaRPr>
          </a:p>
        </p:txBody>
      </p:sp>
      <p:sp>
        <p:nvSpPr>
          <p:cNvPr id="3" name="Picture Placeholder 2"/>
          <p:cNvSpPr>
            <a:spLocks noGrp="1"/>
          </p:cNvSpPr>
          <p:nvPr>
            <p:ph type="pic" idx="1"/>
          </p:nvPr>
        </p:nvSpPr>
        <p:spPr>
          <a:xfrm>
            <a:off x="1117600" y="1143004"/>
            <a:ext cx="5892800" cy="3514531"/>
          </a:xfrm>
          <a:prstGeom prst="roundRect">
            <a:avLst>
              <a:gd name="adj" fmla="val 783"/>
            </a:avLst>
          </a:prstGeom>
          <a:solidFill>
            <a:schemeClr val="bg2"/>
          </a:solidFill>
          <a:ln w="127000">
            <a:noFill/>
            <a:miter lim="800000"/>
          </a:ln>
          <a:effectLst/>
        </p:spPr>
        <p:txBody>
          <a:bodyPr lIns="91440" tIns="274320" anchor="t"/>
          <a:lstStyle>
            <a:lvl1pPr marL="0" indent="0" algn="l" eaLnBrk="1" latinLnBrk="0" hangingPunct="1">
              <a:buNone/>
              <a:defRPr sz="3200"/>
            </a:lvl1pPr>
            <a:extLst/>
          </a:lstStyle>
          <a:p>
            <a:pPr marL="0" algn="l" eaLnBrk="1" latinLnBrk="0" hangingPunct="1"/>
            <a:r>
              <a:rPr kumimoji="0" lang="en-US" dirty="0" smtClean="0"/>
              <a:t>Click icon to add picture</a:t>
            </a:r>
            <a:endParaRPr kumimoji="0" lang="en-US" dirty="0"/>
          </a:p>
        </p:txBody>
      </p:sp>
      <p:sp>
        <p:nvSpPr>
          <p:cNvPr id="9" name="Flowchart: Process 8"/>
          <p:cNvSpPr/>
          <p:nvPr/>
        </p:nvSpPr>
        <p:spPr>
          <a:xfrm rot="19468671">
            <a:off x="528967" y="954341"/>
            <a:ext cx="914400" cy="204310"/>
          </a:xfrm>
          <a:prstGeom prst="flowChartProcess">
            <a:avLst/>
          </a:prstGeom>
          <a:solidFill>
            <a:srgbClr val="FBFBFB">
              <a:alpha val="45098"/>
            </a:srgbClr>
          </a:solidFill>
          <a:ln w="6350" cap="rnd" cmpd="sng" algn="ctr">
            <a:solidFill>
              <a:srgbClr val="FFFFFF">
                <a:alpha val="100000"/>
              </a:srgbClr>
            </a:solidFill>
            <a:prstDash val="solid"/>
          </a:ln>
          <a:effectLst>
            <a:outerShdw blurRad="25400" dist="25400" dir="3300000" sx="96000" sy="96000" algn="tl" rotWithShape="0">
              <a:schemeClr val="bg2">
                <a:shade val="90000"/>
                <a:satMod val="200000"/>
                <a:alpha val="40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a:endParaRPr lang="en-US" sz="1800" dirty="0">
              <a:solidFill>
                <a:prstClr val="white"/>
              </a:solidFill>
            </a:endParaRPr>
          </a:p>
        </p:txBody>
      </p:sp>
      <p:sp>
        <p:nvSpPr>
          <p:cNvPr id="10" name="Flowchart: Process 9"/>
          <p:cNvSpPr/>
          <p:nvPr/>
        </p:nvSpPr>
        <p:spPr>
          <a:xfrm rot="2103354" flipH="1">
            <a:off x="6671556" y="936786"/>
            <a:ext cx="865632" cy="204310"/>
          </a:xfrm>
          <a:prstGeom prst="flowChartProcess">
            <a:avLst/>
          </a:prstGeom>
          <a:solidFill>
            <a:srgbClr val="FBFBFB">
              <a:alpha val="45098"/>
            </a:srgbClr>
          </a:solidFill>
          <a:ln w="6350" cap="rnd" cmpd="sng" algn="ctr">
            <a:solidFill>
              <a:srgbClr val="FFFFFF">
                <a:alpha val="100000"/>
              </a:srgbClr>
            </a:solidFill>
            <a:prstDash val="solid"/>
          </a:ln>
          <a:effectLst>
            <a:outerShdw blurRad="25400" dist="25400" dir="3300000" sx="96000" sy="96000" algn="tl" rotWithShape="0">
              <a:schemeClr val="bg2">
                <a:alpha val="20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a:endParaRPr lang="en-US" sz="1800" dirty="0">
              <a:solidFill>
                <a:prstClr val="white"/>
              </a:solidFill>
            </a:endParaRPr>
          </a:p>
        </p:txBody>
      </p:sp>
      <p:sp>
        <p:nvSpPr>
          <p:cNvPr id="4" name="Text Placeholder 3"/>
          <p:cNvSpPr>
            <a:spLocks noGrp="1"/>
          </p:cNvSpPr>
          <p:nvPr>
            <p:ph type="body" sz="half" idx="2"/>
          </p:nvPr>
        </p:nvSpPr>
        <p:spPr>
          <a:xfrm>
            <a:off x="1117600" y="4800600"/>
            <a:ext cx="5892800" cy="762000"/>
          </a:xfrm>
        </p:spPr>
        <p:txBody>
          <a:bodyPr anchor="ctr"/>
          <a:lstStyle>
            <a:lvl1pPr marL="0" indent="0" algn="l">
              <a:lnSpc>
                <a:spcPts val="1600"/>
              </a:lnSpc>
              <a:spcBef>
                <a:spcPts val="0"/>
              </a:spcBef>
              <a:buNone/>
              <a:defRPr sz="1400">
                <a:solidFill>
                  <a:srgbClr val="777777"/>
                </a:solidFill>
              </a:defRPr>
            </a:lvl1pPr>
            <a:lvl2pPr>
              <a:defRPr sz="1200"/>
            </a:lvl2pPr>
            <a:lvl3pPr>
              <a:defRPr sz="1000"/>
            </a:lvl3pPr>
            <a:lvl4pPr>
              <a:defRPr sz="900"/>
            </a:lvl4pPr>
            <a:lvl5pPr>
              <a:defRPr sz="900"/>
            </a:lvl5pPr>
            <a:extLst/>
          </a:lstStyle>
          <a:p>
            <a:pPr lvl="0" eaLnBrk="1" latinLnBrk="0" hangingPunct="1"/>
            <a:r>
              <a:rPr kumimoji="0" lang="en-US" smtClean="0"/>
              <a:t>Click to edit Master text styles</a:t>
            </a:r>
          </a:p>
        </p:txBody>
      </p:sp>
    </p:spTree>
    <p:extLst>
      <p:ext uri="{BB962C8B-B14F-4D97-AF65-F5344CB8AC3E}">
        <p14:creationId xmlns:p14="http://schemas.microsoft.com/office/powerpoint/2010/main" val="26793291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7" name="Pie 6"/>
          <p:cNvSpPr/>
          <p:nvPr/>
        </p:nvSpPr>
        <p:spPr>
          <a:xfrm>
            <a:off x="-1087902" y="-815922"/>
            <a:ext cx="2185183" cy="1638887"/>
          </a:xfrm>
          <a:prstGeom prst="pie">
            <a:avLst>
              <a:gd name="adj1" fmla="val 0"/>
              <a:gd name="adj2" fmla="val 5402120"/>
            </a:avLst>
          </a:prstGeom>
          <a:solidFill>
            <a:schemeClr val="bg2">
              <a:tint val="18000"/>
              <a:satMod val="220000"/>
              <a:alpha val="33000"/>
            </a:schemeClr>
          </a:solidFill>
          <a:ln w="3175" cap="rnd" cmpd="sng" algn="ctr">
            <a:solidFill>
              <a:schemeClr val="bg2">
                <a:shade val="70000"/>
                <a:satMod val="200000"/>
                <a:alpha val="100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a:endParaRPr lang="en-US" sz="1800" dirty="0">
              <a:solidFill>
                <a:prstClr val="white"/>
              </a:solidFill>
            </a:endParaRPr>
          </a:p>
        </p:txBody>
      </p:sp>
      <p:sp>
        <p:nvSpPr>
          <p:cNvPr id="8" name="Oval 7"/>
          <p:cNvSpPr/>
          <p:nvPr/>
        </p:nvSpPr>
        <p:spPr>
          <a:xfrm>
            <a:off x="225089" y="21103"/>
            <a:ext cx="2269588" cy="1702191"/>
          </a:xfrm>
          <a:prstGeom prst="ellipse">
            <a:avLst/>
          </a:prstGeom>
          <a:noFill/>
          <a:ln w="27305" cap="rnd" cmpd="sng" algn="ctr">
            <a:solidFill>
              <a:schemeClr val="bg2">
                <a:tint val="45000"/>
                <a:satMod val="325000"/>
                <a:alpha val="100000"/>
              </a:schemeClr>
            </a:solidFill>
            <a:prstDash val="solid"/>
          </a:ln>
          <a:effectLst>
            <a:outerShdw blurRad="25400" dist="25400" dir="5400000" algn="tl" rotWithShape="0">
              <a:schemeClr val="bg2">
                <a:shade val="50000"/>
                <a:satMod val="150000"/>
                <a:alpha val="85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a:endParaRPr lang="en-US" sz="1800" dirty="0">
              <a:solidFill>
                <a:prstClr val="white"/>
              </a:solidFill>
            </a:endParaRPr>
          </a:p>
        </p:txBody>
      </p:sp>
      <p:sp>
        <p:nvSpPr>
          <p:cNvPr id="11" name="Donut 10"/>
          <p:cNvSpPr/>
          <p:nvPr/>
        </p:nvSpPr>
        <p:spPr>
          <a:xfrm rot="2315675">
            <a:off x="243842" y="1055077"/>
            <a:ext cx="1500956" cy="1102624"/>
          </a:xfrm>
          <a:prstGeom prst="donut">
            <a:avLst>
              <a:gd name="adj" fmla="val 11833"/>
            </a:avLst>
          </a:prstGeom>
          <a:gradFill rotWithShape="1">
            <a:gsLst>
              <a:gs pos="0">
                <a:schemeClr val="bg2">
                  <a:tint val="10000"/>
                  <a:shade val="99000"/>
                  <a:satMod val="355000"/>
                  <a:alpha val="70000"/>
                </a:schemeClr>
              </a:gs>
              <a:gs pos="70000">
                <a:schemeClr val="bg2">
                  <a:tint val="6000"/>
                  <a:shade val="100000"/>
                  <a:satMod val="400000"/>
                  <a:alpha val="55000"/>
                </a:schemeClr>
              </a:gs>
              <a:gs pos="100000">
                <a:schemeClr val="bg2">
                  <a:tint val="100000"/>
                  <a:shade val="75000"/>
                  <a:satMod val="370000"/>
                  <a:alpha val="60000"/>
                </a:schemeClr>
              </a:gs>
            </a:gsLst>
            <a:path path="circle">
              <a:fillToRect l="-407500" t="-50000" r="507500" b="150000"/>
            </a:path>
          </a:gradFill>
          <a:ln w="7350" cap="rnd" cmpd="sng" algn="ctr">
            <a:solidFill>
              <a:schemeClr val="bg2">
                <a:shade val="60000"/>
                <a:satMod val="220000"/>
                <a:alpha val="100000"/>
              </a:schemeClr>
            </a:solidFill>
            <a:prstDash val="solid"/>
          </a:ln>
          <a:effectLst>
            <a:outerShdw blurRad="12700" dist="15000" dir="4500000" algn="tl" rotWithShape="0">
              <a:schemeClr val="bg2">
                <a:shade val="10000"/>
                <a:satMod val="200000"/>
                <a:alpha val="35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a:endParaRPr lang="en-US" sz="1800" dirty="0">
              <a:solidFill>
                <a:prstClr val="white"/>
              </a:solidFill>
            </a:endParaRPr>
          </a:p>
        </p:txBody>
      </p:sp>
      <p:sp>
        <p:nvSpPr>
          <p:cNvPr id="12" name="Rectangle 11"/>
          <p:cNvSpPr/>
          <p:nvPr/>
        </p:nvSpPr>
        <p:spPr>
          <a:xfrm>
            <a:off x="1350498" y="-54"/>
            <a:ext cx="10841503" cy="6858054"/>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a:endParaRPr lang="en-US" sz="1800" dirty="0">
              <a:solidFill>
                <a:prstClr val="white"/>
              </a:solidFill>
            </a:endParaRPr>
          </a:p>
        </p:txBody>
      </p:sp>
      <p:sp>
        <p:nvSpPr>
          <p:cNvPr id="5" name="Title Placeholder 4"/>
          <p:cNvSpPr>
            <a:spLocks noGrp="1"/>
          </p:cNvSpPr>
          <p:nvPr>
            <p:ph type="title"/>
          </p:nvPr>
        </p:nvSpPr>
        <p:spPr>
          <a:xfrm>
            <a:off x="1914144" y="274638"/>
            <a:ext cx="9997440" cy="1143000"/>
          </a:xfrm>
          <a:prstGeom prst="rect">
            <a:avLst/>
          </a:prstGeom>
        </p:spPr>
        <p:txBody>
          <a:bodyPr anchor="ctr">
            <a:normAutofit/>
          </a:bodyPr>
          <a:lstStyle>
            <a:extLst/>
          </a:lstStyle>
          <a:p>
            <a:r>
              <a:rPr kumimoji="0" lang="en-US" smtClean="0"/>
              <a:t>Click to edit Master title style</a:t>
            </a:r>
            <a:endParaRPr kumimoji="0" lang="en-US"/>
          </a:p>
        </p:txBody>
      </p:sp>
      <p:sp>
        <p:nvSpPr>
          <p:cNvPr id="9" name="Text Placeholder 8"/>
          <p:cNvSpPr>
            <a:spLocks noGrp="1"/>
          </p:cNvSpPr>
          <p:nvPr>
            <p:ph type="body" idx="1"/>
          </p:nvPr>
        </p:nvSpPr>
        <p:spPr>
          <a:xfrm>
            <a:off x="1914144" y="1447800"/>
            <a:ext cx="9997440" cy="4800600"/>
          </a:xfrm>
          <a:prstGeom prst="rect">
            <a:avLst/>
          </a:prstGeom>
        </p:spPr>
        <p:txBody>
          <a:bodyPr>
            <a:normAutofit/>
          </a:bodyPr>
          <a:lstStyle>
            <a:extLst/>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24" name="Date Placeholder 23"/>
          <p:cNvSpPr>
            <a:spLocks noGrp="1"/>
          </p:cNvSpPr>
          <p:nvPr>
            <p:ph type="dt" sz="half" idx="2"/>
          </p:nvPr>
        </p:nvSpPr>
        <p:spPr>
          <a:xfrm>
            <a:off x="4775200" y="6305550"/>
            <a:ext cx="2844800" cy="476250"/>
          </a:xfrm>
          <a:prstGeom prst="rect">
            <a:avLst/>
          </a:prstGeom>
        </p:spPr>
        <p:txBody>
          <a:bodyPr anchor="b"/>
          <a:lstStyle>
            <a:lvl1pPr algn="r" eaLnBrk="1" latinLnBrk="0" hangingPunct="1">
              <a:defRPr kumimoji="0" sz="1200">
                <a:solidFill>
                  <a:schemeClr val="bg2">
                    <a:shade val="50000"/>
                    <a:satMod val="200000"/>
                  </a:schemeClr>
                </a:solidFill>
              </a:defRPr>
            </a:lvl1pPr>
            <a:extLst/>
          </a:lstStyle>
          <a:p>
            <a:fld id="{D8D7CD36-78EF-4129-A2F6-869552E182FA}" type="datetime1">
              <a:rPr lang="en-US" smtClean="0">
                <a:solidFill>
                  <a:srgbClr val="E7DEC9">
                    <a:shade val="50000"/>
                    <a:satMod val="200000"/>
                  </a:srgbClr>
                </a:solidFill>
              </a:rPr>
              <a:t>20-Nov-16</a:t>
            </a:fld>
            <a:endParaRPr lang="en-US" dirty="0">
              <a:solidFill>
                <a:srgbClr val="E7DEC9">
                  <a:shade val="50000"/>
                  <a:satMod val="200000"/>
                </a:srgbClr>
              </a:solidFill>
            </a:endParaRPr>
          </a:p>
        </p:txBody>
      </p:sp>
      <p:sp>
        <p:nvSpPr>
          <p:cNvPr id="10" name="Footer Placeholder 9"/>
          <p:cNvSpPr>
            <a:spLocks noGrp="1"/>
          </p:cNvSpPr>
          <p:nvPr>
            <p:ph type="ftr" sz="quarter" idx="3"/>
          </p:nvPr>
        </p:nvSpPr>
        <p:spPr>
          <a:xfrm>
            <a:off x="7620000" y="6305550"/>
            <a:ext cx="3860800" cy="476250"/>
          </a:xfrm>
          <a:prstGeom prst="rect">
            <a:avLst/>
          </a:prstGeom>
        </p:spPr>
        <p:txBody>
          <a:bodyPr anchor="b"/>
          <a:lstStyle>
            <a:lvl1pPr eaLnBrk="1" latinLnBrk="0" hangingPunct="1">
              <a:defRPr kumimoji="0" sz="1200">
                <a:solidFill>
                  <a:schemeClr val="bg2">
                    <a:shade val="50000"/>
                    <a:satMod val="200000"/>
                  </a:schemeClr>
                </a:solidFill>
                <a:effectLst/>
              </a:defRPr>
            </a:lvl1pPr>
            <a:extLst/>
          </a:lstStyle>
          <a:p>
            <a:endParaRPr lang="en-US" dirty="0">
              <a:solidFill>
                <a:srgbClr val="E7DEC9">
                  <a:shade val="50000"/>
                  <a:satMod val="200000"/>
                </a:srgbClr>
              </a:solidFill>
            </a:endParaRPr>
          </a:p>
        </p:txBody>
      </p:sp>
      <p:sp>
        <p:nvSpPr>
          <p:cNvPr id="22" name="Slide Number Placeholder 21"/>
          <p:cNvSpPr>
            <a:spLocks noGrp="1"/>
          </p:cNvSpPr>
          <p:nvPr>
            <p:ph type="sldNum" sz="quarter" idx="4"/>
          </p:nvPr>
        </p:nvSpPr>
        <p:spPr>
          <a:xfrm>
            <a:off x="11484864" y="6305550"/>
            <a:ext cx="609600" cy="476250"/>
          </a:xfrm>
          <a:prstGeom prst="rect">
            <a:avLst/>
          </a:prstGeom>
        </p:spPr>
        <p:txBody>
          <a:bodyPr anchor="b"/>
          <a:lstStyle>
            <a:lvl1pPr algn="ctr" eaLnBrk="1" latinLnBrk="0" hangingPunct="1">
              <a:defRPr kumimoji="0" sz="1200">
                <a:solidFill>
                  <a:schemeClr val="bg2">
                    <a:shade val="50000"/>
                    <a:satMod val="200000"/>
                  </a:schemeClr>
                </a:solidFill>
                <a:effectLst/>
              </a:defRPr>
            </a:lvl1pPr>
            <a:extLst/>
          </a:lstStyle>
          <a:p>
            <a:fld id="{BB8DA126-619E-4C52-B2DA-E7787CAE30B4}" type="slidenum">
              <a:rPr lang="en-US" smtClean="0">
                <a:solidFill>
                  <a:srgbClr val="E7DEC9">
                    <a:shade val="50000"/>
                    <a:satMod val="200000"/>
                  </a:srgbClr>
                </a:solidFill>
              </a:rPr>
              <a:pPr/>
              <a:t>‹#›</a:t>
            </a:fld>
            <a:endParaRPr lang="en-US" dirty="0">
              <a:solidFill>
                <a:srgbClr val="E7DEC9">
                  <a:shade val="50000"/>
                  <a:satMod val="200000"/>
                </a:srgbClr>
              </a:solidFill>
            </a:endParaRPr>
          </a:p>
        </p:txBody>
      </p:sp>
      <p:sp>
        <p:nvSpPr>
          <p:cNvPr id="15" name="Rectangle 14"/>
          <p:cNvSpPr/>
          <p:nvPr/>
        </p:nvSpPr>
        <p:spPr bwMode="invGray">
          <a:xfrm>
            <a:off x="1353312" y="-54"/>
            <a:ext cx="97536"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a:endParaRPr lang="en-US" sz="1800" dirty="0">
              <a:solidFill>
                <a:prstClr val="white"/>
              </a:solidFill>
            </a:endParaRPr>
          </a:p>
        </p:txBody>
      </p:sp>
    </p:spTree>
    <p:extLst>
      <p:ext uri="{BB962C8B-B14F-4D97-AF65-F5344CB8AC3E}">
        <p14:creationId xmlns:p14="http://schemas.microsoft.com/office/powerpoint/2010/main" val="293493511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hf sldNum="0" hdr="0" ftr="0" dt="0"/>
  <p:txStyles>
    <p:titleStyle>
      <a:lvl1pPr algn="l" rtl="0" eaLnBrk="1" latinLnBrk="0" hangingPunct="1">
        <a:spcBef>
          <a:spcPct val="0"/>
        </a:spcBef>
        <a:buNone/>
        <a:defRPr kumimoji="0" sz="4300" kern="1200">
          <a:solidFill>
            <a:schemeClr val="tx2">
              <a:satMod val="130000"/>
            </a:schemeClr>
          </a:solidFill>
          <a:effectLst>
            <a:outerShdw blurRad="50000" dist="30000" dir="5400000" algn="tl" rotWithShape="0">
              <a:srgbClr val="000000">
                <a:alpha val="30000"/>
              </a:srgbClr>
            </a:outerShdw>
          </a:effectLst>
          <a:latin typeface="+mj-lt"/>
          <a:ea typeface="+mj-ea"/>
          <a:cs typeface="+mj-cs"/>
        </a:defRPr>
      </a:lvl1pPr>
      <a:extLst/>
    </p:titleStyle>
    <p:bodyStyle>
      <a:lvl1pPr marL="365760" indent="-283464" algn="l" rtl="0" eaLnBrk="1" latinLnBrk="0" hangingPunct="1">
        <a:lnSpc>
          <a:spcPct val="100000"/>
        </a:lnSpc>
        <a:spcBef>
          <a:spcPts val="600"/>
        </a:spcBef>
        <a:buClr>
          <a:schemeClr val="accent1"/>
        </a:buClr>
        <a:buSzPct val="80000"/>
        <a:buFont typeface="Wingdings 2"/>
        <a:buChar char=""/>
        <a:defRPr kumimoji="0" sz="3200" kern="1200">
          <a:solidFill>
            <a:schemeClr val="tx1"/>
          </a:solidFill>
          <a:latin typeface="+mn-lt"/>
          <a:ea typeface="+mn-ea"/>
          <a:cs typeface="+mn-cs"/>
        </a:defRPr>
      </a:lvl1pPr>
      <a:lvl2pPr marL="640080" indent="-237744" algn="l" rtl="0" eaLnBrk="1" latinLnBrk="0" hangingPunct="1">
        <a:lnSpc>
          <a:spcPct val="100000"/>
        </a:lnSpc>
        <a:spcBef>
          <a:spcPts val="550"/>
        </a:spcBef>
        <a:buClr>
          <a:schemeClr val="accent1"/>
        </a:buClr>
        <a:buFont typeface="Verdana"/>
        <a:buChar char="◦"/>
        <a:defRPr kumimoji="0" sz="2800" kern="1200">
          <a:solidFill>
            <a:schemeClr val="tx1"/>
          </a:solidFill>
          <a:latin typeface="+mn-lt"/>
          <a:ea typeface="+mn-ea"/>
          <a:cs typeface="+mn-cs"/>
        </a:defRPr>
      </a:lvl2pPr>
      <a:lvl3pPr marL="886968" indent="-228600" algn="l" rtl="0" eaLnBrk="1" latinLnBrk="0" hangingPunct="1">
        <a:lnSpc>
          <a:spcPct val="100000"/>
        </a:lnSpc>
        <a:spcBef>
          <a:spcPct val="20000"/>
        </a:spcBef>
        <a:buClr>
          <a:schemeClr val="accent2"/>
        </a:buClr>
        <a:buFont typeface="Wingdings 2"/>
        <a:buChar char=""/>
        <a:defRPr kumimoji="0" sz="2400" kern="1200">
          <a:solidFill>
            <a:schemeClr val="tx1"/>
          </a:solidFill>
          <a:latin typeface="+mn-lt"/>
          <a:ea typeface="+mn-ea"/>
          <a:cs typeface="+mn-cs"/>
        </a:defRPr>
      </a:lvl3pPr>
      <a:lvl4pPr marL="1097280" indent="-173736" algn="l" rtl="0" eaLnBrk="1" latinLnBrk="0" hangingPunct="1">
        <a:lnSpc>
          <a:spcPct val="100000"/>
        </a:lnSpc>
        <a:spcBef>
          <a:spcPct val="20000"/>
        </a:spcBef>
        <a:buClr>
          <a:schemeClr val="accent3"/>
        </a:buClr>
        <a:buFont typeface="Wingdings 2"/>
        <a:buChar char=""/>
        <a:defRPr kumimoji="0" sz="2000" kern="1200">
          <a:solidFill>
            <a:schemeClr val="tx1"/>
          </a:solidFill>
          <a:latin typeface="+mn-lt"/>
          <a:ea typeface="+mn-ea"/>
          <a:cs typeface="+mn-cs"/>
        </a:defRPr>
      </a:lvl4pPr>
      <a:lvl5pPr marL="1298448" indent="-182880" algn="l" rtl="0" eaLnBrk="1" latinLnBrk="0" hangingPunct="1">
        <a:lnSpc>
          <a:spcPct val="100000"/>
        </a:lnSpc>
        <a:spcBef>
          <a:spcPct val="20000"/>
        </a:spcBef>
        <a:buClr>
          <a:schemeClr val="accent4"/>
        </a:buClr>
        <a:buFont typeface="Wingdings 2"/>
        <a:buChar char=""/>
        <a:defRPr kumimoji="0" sz="2000" kern="1200">
          <a:solidFill>
            <a:schemeClr val="tx1"/>
          </a:solidFill>
          <a:latin typeface="+mn-lt"/>
          <a:ea typeface="+mn-ea"/>
          <a:cs typeface="+mn-cs"/>
        </a:defRPr>
      </a:lvl5pPr>
      <a:lvl6pPr marL="1508760" indent="-182880" algn="l" rtl="0" eaLnBrk="1" latinLnBrk="0" hangingPunct="1">
        <a:lnSpc>
          <a:spcPct val="100000"/>
        </a:lnSpc>
        <a:spcBef>
          <a:spcPct val="20000"/>
        </a:spcBef>
        <a:buClr>
          <a:schemeClr val="accent5"/>
        </a:buClr>
        <a:buFont typeface="Wingdings 2"/>
        <a:buChar char=""/>
        <a:defRPr kumimoji="0" sz="2000" kern="1200">
          <a:solidFill>
            <a:schemeClr val="tx1"/>
          </a:solidFill>
          <a:latin typeface="+mn-lt"/>
          <a:ea typeface="+mn-ea"/>
          <a:cs typeface="+mn-cs"/>
        </a:defRPr>
      </a:lvl6pPr>
      <a:lvl7pPr marL="171907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7pPr>
      <a:lvl8pPr marL="1920240"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8pPr>
      <a:lvl9pPr marL="213055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0.wmf"/><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1.wmf"/><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5.wmf"/><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7.wmf"/><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8.wmf"/><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29.wmf"/></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49.wmf"/><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50.wmf"/><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51.wmf"/><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52.png"/><Relationship Id="rId7" Type="http://schemas.openxmlformats.org/officeDocument/2006/relationships/diagramColors" Target="../diagrams/colors1.xml"/><Relationship Id="rId2" Type="http://schemas.openxmlformats.org/officeDocument/2006/relationships/notesSlide" Target="../notesSlides/notesSlide47.xml"/><Relationship Id="rId1" Type="http://schemas.openxmlformats.org/officeDocument/2006/relationships/slideLayout" Target="../slideLayouts/slideLayout7.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3.wmf"/><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59.wmf"/><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Unit </a:t>
            </a:r>
            <a:r>
              <a:rPr lang="en-US" dirty="0" smtClean="0"/>
              <a:t>- 7</a:t>
            </a:r>
            <a:endParaRPr lang="en-US" dirty="0"/>
          </a:p>
        </p:txBody>
      </p:sp>
      <p:sp>
        <p:nvSpPr>
          <p:cNvPr id="3" name="Subtitle 2"/>
          <p:cNvSpPr>
            <a:spLocks noGrp="1"/>
          </p:cNvSpPr>
          <p:nvPr>
            <p:ph idx="1"/>
          </p:nvPr>
        </p:nvSpPr>
        <p:spPr/>
        <p:txBody>
          <a:bodyPr>
            <a:normAutofit/>
          </a:bodyPr>
          <a:lstStyle/>
          <a:p>
            <a:pPr marL="82296" indent="0">
              <a:buNone/>
            </a:pPr>
            <a:r>
              <a:rPr lang="en-US" sz="3600" dirty="0" smtClean="0">
                <a:solidFill>
                  <a:schemeClr val="accent2">
                    <a:lumMod val="75000"/>
                  </a:schemeClr>
                </a:solidFill>
              </a:rPr>
              <a:t>Application Layer</a:t>
            </a:r>
          </a:p>
          <a:p>
            <a:pPr marL="82296" indent="0">
              <a:buNone/>
            </a:pPr>
            <a:endParaRPr lang="en-US" sz="3600" dirty="0">
              <a:solidFill>
                <a:schemeClr val="accent2">
                  <a:lumMod val="75000"/>
                </a:schemeClr>
              </a:solidFill>
            </a:endParaRPr>
          </a:p>
          <a:p>
            <a:pPr marL="82296" indent="0">
              <a:buNone/>
            </a:pPr>
            <a:endParaRPr lang="en-US" sz="3600" dirty="0" smtClean="0"/>
          </a:p>
          <a:p>
            <a:pPr marL="82296" indent="0">
              <a:buNone/>
            </a:pPr>
            <a:endParaRPr lang="en-US" sz="3600" dirty="0"/>
          </a:p>
          <a:p>
            <a:pPr marL="82296" indent="0">
              <a:buNone/>
            </a:pPr>
            <a:endParaRPr lang="en-US" sz="3600" dirty="0"/>
          </a:p>
          <a:p>
            <a:pPr marL="82296" indent="0" algn="just">
              <a:buNone/>
            </a:pPr>
            <a:r>
              <a:rPr lang="en-US" sz="3600" dirty="0"/>
              <a:t>						</a:t>
            </a:r>
            <a:r>
              <a:rPr lang="en-US" sz="2400" dirty="0"/>
              <a:t>Prachi Shah</a:t>
            </a:r>
          </a:p>
          <a:p>
            <a:pPr marL="82296" indent="0" algn="just">
              <a:buNone/>
            </a:pPr>
            <a:r>
              <a:rPr lang="en-US" sz="2400" dirty="0"/>
              <a:t>				     		IT Dept.</a:t>
            </a:r>
          </a:p>
          <a:p>
            <a:pPr marL="82296" indent="0" algn="just">
              <a:buNone/>
            </a:pPr>
            <a:r>
              <a:rPr lang="en-US" sz="2400" dirty="0"/>
              <a:t>						BVM</a:t>
            </a:r>
          </a:p>
        </p:txBody>
      </p:sp>
    </p:spTree>
    <p:extLst>
      <p:ext uri="{BB962C8B-B14F-4D97-AF65-F5344CB8AC3E}">
        <p14:creationId xmlns:p14="http://schemas.microsoft.com/office/powerpoint/2010/main" val="34121463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1"/>
          <p:cNvSpPr>
            <a:spLocks noGrp="1"/>
          </p:cNvSpPr>
          <p:nvPr>
            <p:ph type="sldNum" sz="quarter" idx="10"/>
          </p:nvPr>
        </p:nvSpPr>
        <p:spPr/>
        <p:txBody>
          <a:bodyPr/>
          <a:lstStyle/>
          <a:p>
            <a:r>
              <a:rPr lang="en-US" altLang="en-US"/>
              <a:t>26.</a:t>
            </a:r>
            <a:fld id="{A6685834-6C80-4937-B54D-58C77E51ECEA}" type="slidenum">
              <a:rPr lang="en-US" altLang="en-US"/>
              <a:pPr/>
              <a:t>10</a:t>
            </a:fld>
            <a:endParaRPr lang="en-US" altLang="en-US"/>
          </a:p>
        </p:txBody>
      </p:sp>
      <p:sp>
        <p:nvSpPr>
          <p:cNvPr id="864258" name="Line 2"/>
          <p:cNvSpPr>
            <a:spLocks noChangeShapeType="1"/>
          </p:cNvSpPr>
          <p:nvPr/>
        </p:nvSpPr>
        <p:spPr bwMode="auto">
          <a:xfrm>
            <a:off x="1676400" y="533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64259" name="Line 3"/>
          <p:cNvSpPr>
            <a:spLocks noChangeShapeType="1"/>
          </p:cNvSpPr>
          <p:nvPr/>
        </p:nvSpPr>
        <p:spPr bwMode="auto">
          <a:xfrm>
            <a:off x="1676400" y="1371600"/>
            <a:ext cx="8763000" cy="0"/>
          </a:xfrm>
          <a:prstGeom prst="line">
            <a:avLst/>
          </a:prstGeom>
          <a:noFill/>
          <a:ln w="1905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64260" name="Text Box 4"/>
          <p:cNvSpPr txBox="1">
            <a:spLocks noChangeArrowheads="1"/>
          </p:cNvSpPr>
          <p:nvPr/>
        </p:nvSpPr>
        <p:spPr bwMode="auto">
          <a:xfrm>
            <a:off x="1828800" y="762000"/>
            <a:ext cx="51577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solidFill>
                  <a:schemeClr val="folHlink"/>
                </a:solidFill>
                <a:latin typeface="Times New Roman" panose="02020603050405020304" pitchFamily="18" charset="0"/>
              </a:rPr>
              <a:t>Figure 26.6  </a:t>
            </a:r>
            <a:r>
              <a:rPr lang="en-US" altLang="en-US" sz="2000" i="1">
                <a:latin typeface="Times New Roman" panose="02020603050405020304" pitchFamily="18" charset="0"/>
              </a:rPr>
              <a:t>First scenario in electronic mail</a:t>
            </a:r>
          </a:p>
        </p:txBody>
      </p:sp>
      <p:sp>
        <p:nvSpPr>
          <p:cNvPr id="864261" name="Line 5"/>
          <p:cNvSpPr>
            <a:spLocks noChangeShapeType="1"/>
          </p:cNvSpPr>
          <p:nvPr/>
        </p:nvSpPr>
        <p:spPr bwMode="auto">
          <a:xfrm>
            <a:off x="1676400" y="6248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pic>
        <p:nvPicPr>
          <p:cNvPr id="864262"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90837" y="1524001"/>
            <a:ext cx="6334125" cy="304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le 11"/>
          <p:cNvSpPr>
            <a:spLocks noChangeArrowheads="1"/>
          </p:cNvSpPr>
          <p:nvPr/>
        </p:nvSpPr>
        <p:spPr bwMode="auto">
          <a:xfrm>
            <a:off x="1828800" y="5015144"/>
            <a:ext cx="9097135" cy="830997"/>
          </a:xfrm>
          <a:prstGeom prst="rect">
            <a:avLst/>
          </a:prstGeom>
          <a:solidFill>
            <a:schemeClr val="bg2"/>
          </a:solidFill>
          <a:ln>
            <a:noFill/>
          </a:ln>
          <a:effectLst/>
          <a:extLst/>
        </p:spPr>
        <p:txBody>
          <a:bodyPr wrap="square">
            <a:spAutoFit/>
          </a:bodyPr>
          <a:lstStyle/>
          <a:p>
            <a:pPr algn="ctr"/>
            <a:r>
              <a:rPr lang="en-US" altLang="en-US" sz="2400" dirty="0"/>
              <a:t>When the sender and the receiver of an e-mail are on the same system,</a:t>
            </a:r>
          </a:p>
          <a:p>
            <a:pPr algn="ctr"/>
            <a:r>
              <a:rPr lang="en-US" altLang="en-US" sz="2400" dirty="0"/>
              <a:t>we need only two user agents.</a:t>
            </a:r>
          </a:p>
        </p:txBody>
      </p:sp>
    </p:spTree>
    <p:extLst>
      <p:ext uri="{BB962C8B-B14F-4D97-AF65-F5344CB8AC3E}">
        <p14:creationId xmlns:p14="http://schemas.microsoft.com/office/powerpoint/2010/main" val="77081831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1"/>
          <p:cNvSpPr>
            <a:spLocks noGrp="1"/>
          </p:cNvSpPr>
          <p:nvPr>
            <p:ph type="sldNum" sz="quarter" idx="10"/>
          </p:nvPr>
        </p:nvSpPr>
        <p:spPr/>
        <p:txBody>
          <a:bodyPr/>
          <a:lstStyle/>
          <a:p>
            <a:r>
              <a:rPr lang="en-US" altLang="en-US"/>
              <a:t>26.</a:t>
            </a:r>
            <a:fld id="{B3676F91-E620-4986-A567-E0BE7C603C14}" type="slidenum">
              <a:rPr lang="en-US" altLang="en-US"/>
              <a:pPr/>
              <a:t>11</a:t>
            </a:fld>
            <a:endParaRPr lang="en-US" altLang="en-US"/>
          </a:p>
        </p:txBody>
      </p:sp>
      <p:sp>
        <p:nvSpPr>
          <p:cNvPr id="865282" name="Line 2"/>
          <p:cNvSpPr>
            <a:spLocks noChangeShapeType="1"/>
          </p:cNvSpPr>
          <p:nvPr/>
        </p:nvSpPr>
        <p:spPr bwMode="auto">
          <a:xfrm>
            <a:off x="1676400" y="533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65283" name="Line 3"/>
          <p:cNvSpPr>
            <a:spLocks noChangeShapeType="1"/>
          </p:cNvSpPr>
          <p:nvPr/>
        </p:nvSpPr>
        <p:spPr bwMode="auto">
          <a:xfrm>
            <a:off x="1676400" y="1371600"/>
            <a:ext cx="8763000" cy="0"/>
          </a:xfrm>
          <a:prstGeom prst="line">
            <a:avLst/>
          </a:prstGeom>
          <a:noFill/>
          <a:ln w="1905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65284" name="Text Box 4"/>
          <p:cNvSpPr txBox="1">
            <a:spLocks noChangeArrowheads="1"/>
          </p:cNvSpPr>
          <p:nvPr/>
        </p:nvSpPr>
        <p:spPr bwMode="auto">
          <a:xfrm>
            <a:off x="1828801" y="762000"/>
            <a:ext cx="54133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solidFill>
                  <a:schemeClr val="folHlink"/>
                </a:solidFill>
                <a:latin typeface="Times New Roman" panose="02020603050405020304" pitchFamily="18" charset="0"/>
              </a:rPr>
              <a:t>Figure 26.7  </a:t>
            </a:r>
            <a:r>
              <a:rPr lang="en-US" altLang="en-US" sz="2000" i="1">
                <a:latin typeface="Times New Roman" panose="02020603050405020304" pitchFamily="18" charset="0"/>
              </a:rPr>
              <a:t>Second scenario in electronic mail</a:t>
            </a:r>
          </a:p>
        </p:txBody>
      </p:sp>
      <p:sp>
        <p:nvSpPr>
          <p:cNvPr id="865285" name="Line 5"/>
          <p:cNvSpPr>
            <a:spLocks noChangeShapeType="1"/>
          </p:cNvSpPr>
          <p:nvPr/>
        </p:nvSpPr>
        <p:spPr bwMode="auto">
          <a:xfrm>
            <a:off x="1676400" y="6248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pic>
        <p:nvPicPr>
          <p:cNvPr id="865287"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8325" y="1524001"/>
            <a:ext cx="8601075" cy="320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le 11"/>
          <p:cNvSpPr>
            <a:spLocks noChangeArrowheads="1"/>
          </p:cNvSpPr>
          <p:nvPr/>
        </p:nvSpPr>
        <p:spPr bwMode="auto">
          <a:xfrm>
            <a:off x="1676400" y="5030480"/>
            <a:ext cx="8626699" cy="830997"/>
          </a:xfrm>
          <a:prstGeom prst="rect">
            <a:avLst/>
          </a:prstGeom>
          <a:solidFill>
            <a:schemeClr val="bg2"/>
          </a:solidFill>
          <a:ln>
            <a:noFill/>
          </a:ln>
          <a:effectLst/>
          <a:extLst/>
        </p:spPr>
        <p:txBody>
          <a:bodyPr wrap="square">
            <a:spAutoFit/>
          </a:bodyPr>
          <a:lstStyle/>
          <a:p>
            <a:pPr algn="ctr"/>
            <a:r>
              <a:rPr lang="en-US" altLang="en-US" sz="2400" dirty="0"/>
              <a:t>When the sender and the receiver of an e-mail are on different systems, </a:t>
            </a:r>
            <a:r>
              <a:rPr lang="en-US" altLang="en-US" sz="2400" dirty="0" smtClean="0"/>
              <a:t>we need </a:t>
            </a:r>
            <a:r>
              <a:rPr lang="en-US" altLang="en-US" sz="2400" dirty="0"/>
              <a:t>two UAs and a pair of </a:t>
            </a:r>
            <a:r>
              <a:rPr lang="en-US" altLang="en-US" sz="2400" dirty="0" smtClean="0"/>
              <a:t>MTAs </a:t>
            </a:r>
            <a:r>
              <a:rPr lang="en-US" altLang="en-US" sz="2400" dirty="0"/>
              <a:t>(client and server).</a:t>
            </a:r>
          </a:p>
        </p:txBody>
      </p:sp>
    </p:spTree>
    <p:extLst>
      <p:ext uri="{BB962C8B-B14F-4D97-AF65-F5344CB8AC3E}">
        <p14:creationId xmlns:p14="http://schemas.microsoft.com/office/powerpoint/2010/main" val="384337409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1"/>
          <p:cNvSpPr>
            <a:spLocks noGrp="1"/>
          </p:cNvSpPr>
          <p:nvPr>
            <p:ph type="sldNum" sz="quarter" idx="10"/>
          </p:nvPr>
        </p:nvSpPr>
        <p:spPr/>
        <p:txBody>
          <a:bodyPr/>
          <a:lstStyle/>
          <a:p>
            <a:r>
              <a:rPr lang="en-US" altLang="en-US"/>
              <a:t>26.</a:t>
            </a:r>
            <a:fld id="{476DBBF5-CF0A-4132-BA3E-333A0423E97F}" type="slidenum">
              <a:rPr lang="en-US" altLang="en-US"/>
              <a:pPr/>
              <a:t>12</a:t>
            </a:fld>
            <a:endParaRPr lang="en-US" altLang="en-US"/>
          </a:p>
        </p:txBody>
      </p:sp>
      <p:sp>
        <p:nvSpPr>
          <p:cNvPr id="866306" name="Line 2"/>
          <p:cNvSpPr>
            <a:spLocks noChangeShapeType="1"/>
          </p:cNvSpPr>
          <p:nvPr/>
        </p:nvSpPr>
        <p:spPr bwMode="auto">
          <a:xfrm>
            <a:off x="1676400" y="762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66307" name="Line 3"/>
          <p:cNvSpPr>
            <a:spLocks noChangeShapeType="1"/>
          </p:cNvSpPr>
          <p:nvPr/>
        </p:nvSpPr>
        <p:spPr bwMode="auto">
          <a:xfrm>
            <a:off x="1676400" y="914400"/>
            <a:ext cx="8763000" cy="0"/>
          </a:xfrm>
          <a:prstGeom prst="line">
            <a:avLst/>
          </a:prstGeom>
          <a:noFill/>
          <a:ln w="1905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66308" name="Text Box 4"/>
          <p:cNvSpPr txBox="1">
            <a:spLocks noChangeArrowheads="1"/>
          </p:cNvSpPr>
          <p:nvPr/>
        </p:nvSpPr>
        <p:spPr bwMode="auto">
          <a:xfrm>
            <a:off x="1828801" y="304800"/>
            <a:ext cx="52435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solidFill>
                  <a:schemeClr val="folHlink"/>
                </a:solidFill>
                <a:latin typeface="Times New Roman" panose="02020603050405020304" pitchFamily="18" charset="0"/>
              </a:rPr>
              <a:t>Figure 26.8  </a:t>
            </a:r>
            <a:r>
              <a:rPr lang="en-US" altLang="en-US" sz="2000" i="1">
                <a:latin typeface="Times New Roman" panose="02020603050405020304" pitchFamily="18" charset="0"/>
              </a:rPr>
              <a:t>Third scenario in electronic mail</a:t>
            </a:r>
          </a:p>
        </p:txBody>
      </p:sp>
      <p:sp>
        <p:nvSpPr>
          <p:cNvPr id="866309" name="Line 5"/>
          <p:cNvSpPr>
            <a:spLocks noChangeShapeType="1"/>
          </p:cNvSpPr>
          <p:nvPr/>
        </p:nvSpPr>
        <p:spPr bwMode="auto">
          <a:xfrm>
            <a:off x="1676400" y="64008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pic>
        <p:nvPicPr>
          <p:cNvPr id="866310"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6400" y="955674"/>
            <a:ext cx="6343650" cy="500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le 11"/>
          <p:cNvSpPr>
            <a:spLocks noChangeArrowheads="1"/>
          </p:cNvSpPr>
          <p:nvPr/>
        </p:nvSpPr>
        <p:spPr bwMode="auto">
          <a:xfrm>
            <a:off x="8203842" y="2120679"/>
            <a:ext cx="3898006" cy="2308324"/>
          </a:xfrm>
          <a:prstGeom prst="rect">
            <a:avLst/>
          </a:prstGeom>
          <a:solidFill>
            <a:schemeClr val="bg2"/>
          </a:solidFill>
          <a:ln>
            <a:noFill/>
          </a:ln>
          <a:effectLst/>
          <a:extLst/>
        </p:spPr>
        <p:txBody>
          <a:bodyPr wrap="square">
            <a:spAutoFit/>
          </a:bodyPr>
          <a:lstStyle/>
          <a:p>
            <a:pPr algn="ctr"/>
            <a:r>
              <a:rPr lang="en-US" altLang="en-US" sz="2400" dirty="0"/>
              <a:t>When the sender is connected to the mail server via a LAN or a </a:t>
            </a:r>
            <a:r>
              <a:rPr lang="en-US" altLang="en-US" sz="2400" dirty="0" smtClean="0"/>
              <a:t>WAN, </a:t>
            </a:r>
          </a:p>
          <a:p>
            <a:pPr algn="ctr"/>
            <a:r>
              <a:rPr lang="en-US" altLang="en-US" sz="2400" dirty="0" smtClean="0"/>
              <a:t>we </a:t>
            </a:r>
            <a:r>
              <a:rPr lang="en-US" altLang="en-US" sz="2400" dirty="0"/>
              <a:t>need two UAs and two </a:t>
            </a:r>
            <a:r>
              <a:rPr lang="en-US" altLang="en-US" sz="2400" dirty="0" smtClean="0"/>
              <a:t>pairs of </a:t>
            </a:r>
            <a:r>
              <a:rPr lang="en-US" altLang="en-US" sz="2400" dirty="0"/>
              <a:t>MTAs (client and server).</a:t>
            </a:r>
          </a:p>
        </p:txBody>
      </p:sp>
    </p:spTree>
    <p:extLst>
      <p:ext uri="{BB962C8B-B14F-4D97-AF65-F5344CB8AC3E}">
        <p14:creationId xmlns:p14="http://schemas.microsoft.com/office/powerpoint/2010/main" val="258415720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1"/>
          <p:cNvSpPr>
            <a:spLocks noGrp="1"/>
          </p:cNvSpPr>
          <p:nvPr>
            <p:ph type="sldNum" sz="quarter" idx="10"/>
          </p:nvPr>
        </p:nvSpPr>
        <p:spPr/>
        <p:txBody>
          <a:bodyPr/>
          <a:lstStyle/>
          <a:p>
            <a:r>
              <a:rPr lang="en-US" altLang="en-US"/>
              <a:t>26.</a:t>
            </a:r>
            <a:fld id="{12DD7A24-E1FC-4AEC-A283-7A40BF32647C}" type="slidenum">
              <a:rPr lang="en-US" altLang="en-US"/>
              <a:pPr/>
              <a:t>13</a:t>
            </a:fld>
            <a:endParaRPr lang="en-US" altLang="en-US"/>
          </a:p>
        </p:txBody>
      </p:sp>
      <p:sp>
        <p:nvSpPr>
          <p:cNvPr id="867330" name="Line 2"/>
          <p:cNvSpPr>
            <a:spLocks noChangeShapeType="1"/>
          </p:cNvSpPr>
          <p:nvPr/>
        </p:nvSpPr>
        <p:spPr bwMode="auto">
          <a:xfrm>
            <a:off x="1676400" y="152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67331" name="Line 3"/>
          <p:cNvSpPr>
            <a:spLocks noChangeShapeType="1"/>
          </p:cNvSpPr>
          <p:nvPr/>
        </p:nvSpPr>
        <p:spPr bwMode="auto">
          <a:xfrm>
            <a:off x="1676400" y="990600"/>
            <a:ext cx="8763000" cy="0"/>
          </a:xfrm>
          <a:prstGeom prst="line">
            <a:avLst/>
          </a:prstGeom>
          <a:noFill/>
          <a:ln w="1905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67332" name="Text Box 4"/>
          <p:cNvSpPr txBox="1">
            <a:spLocks noChangeArrowheads="1"/>
          </p:cNvSpPr>
          <p:nvPr/>
        </p:nvSpPr>
        <p:spPr bwMode="auto">
          <a:xfrm>
            <a:off x="1828800" y="381000"/>
            <a:ext cx="53990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solidFill>
                  <a:schemeClr val="folHlink"/>
                </a:solidFill>
                <a:latin typeface="Times New Roman" panose="02020603050405020304" pitchFamily="18" charset="0"/>
              </a:rPr>
              <a:t>Figure 26.9  </a:t>
            </a:r>
            <a:r>
              <a:rPr lang="en-US" altLang="en-US" sz="2000" i="1">
                <a:latin typeface="Times New Roman" panose="02020603050405020304" pitchFamily="18" charset="0"/>
              </a:rPr>
              <a:t>Fourth scenario in electronic mail</a:t>
            </a:r>
          </a:p>
        </p:txBody>
      </p:sp>
      <p:sp>
        <p:nvSpPr>
          <p:cNvPr id="867333" name="Line 5"/>
          <p:cNvSpPr>
            <a:spLocks noChangeShapeType="1"/>
          </p:cNvSpPr>
          <p:nvPr/>
        </p:nvSpPr>
        <p:spPr bwMode="auto">
          <a:xfrm>
            <a:off x="1676400" y="64008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pic>
        <p:nvPicPr>
          <p:cNvPr id="86733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6400" y="1176338"/>
            <a:ext cx="6462712" cy="4843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le 11"/>
          <p:cNvSpPr>
            <a:spLocks noChangeArrowheads="1"/>
          </p:cNvSpPr>
          <p:nvPr/>
        </p:nvSpPr>
        <p:spPr bwMode="auto">
          <a:xfrm>
            <a:off x="8265553" y="2603481"/>
            <a:ext cx="3531494" cy="3416320"/>
          </a:xfrm>
          <a:prstGeom prst="rect">
            <a:avLst/>
          </a:prstGeom>
          <a:solidFill>
            <a:schemeClr val="bg2"/>
          </a:solidFill>
          <a:ln>
            <a:noFill/>
          </a:ln>
          <a:effectLst/>
          <a:extLst/>
        </p:spPr>
        <p:txBody>
          <a:bodyPr wrap="square">
            <a:spAutoFit/>
          </a:bodyPr>
          <a:lstStyle/>
          <a:p>
            <a:pPr algn="ctr"/>
            <a:r>
              <a:rPr lang="en-US" altLang="en-US" sz="2400" dirty="0"/>
              <a:t>When both sender and receiver are connected to the mail server via </a:t>
            </a:r>
          </a:p>
          <a:p>
            <a:pPr algn="ctr"/>
            <a:r>
              <a:rPr lang="en-US" altLang="en-US" sz="2400" dirty="0"/>
              <a:t>a LAN or a WAN, we need two </a:t>
            </a:r>
          </a:p>
          <a:p>
            <a:pPr algn="ctr"/>
            <a:r>
              <a:rPr lang="en-US" altLang="en-US" sz="2400" dirty="0"/>
              <a:t>UAs, two pairs of MTAs </a:t>
            </a:r>
          </a:p>
          <a:p>
            <a:pPr algn="ctr"/>
            <a:r>
              <a:rPr lang="en-US" altLang="en-US" sz="2400" dirty="0"/>
              <a:t>and a pair of MAAs.</a:t>
            </a:r>
          </a:p>
          <a:p>
            <a:pPr algn="ctr"/>
            <a:r>
              <a:rPr lang="en-US" altLang="en-US" sz="2400" i="1" dirty="0">
                <a:solidFill>
                  <a:srgbClr val="FF0000"/>
                </a:solidFill>
              </a:rPr>
              <a:t>This is the most common situation today.</a:t>
            </a:r>
          </a:p>
        </p:txBody>
      </p:sp>
    </p:spTree>
    <p:extLst>
      <p:ext uri="{BB962C8B-B14F-4D97-AF65-F5344CB8AC3E}">
        <p14:creationId xmlns:p14="http://schemas.microsoft.com/office/powerpoint/2010/main" val="286723180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1"/>
          <p:cNvSpPr>
            <a:spLocks noGrp="1"/>
          </p:cNvSpPr>
          <p:nvPr>
            <p:ph type="sldNum" sz="quarter" idx="10"/>
          </p:nvPr>
        </p:nvSpPr>
        <p:spPr/>
        <p:txBody>
          <a:bodyPr/>
          <a:lstStyle/>
          <a:p>
            <a:r>
              <a:rPr lang="en-US" altLang="en-US"/>
              <a:t>26.</a:t>
            </a:r>
            <a:fld id="{8EF5E65B-B479-48FF-B3AB-3F1674331754}" type="slidenum">
              <a:rPr lang="en-US" altLang="en-US"/>
              <a:pPr/>
              <a:t>14</a:t>
            </a:fld>
            <a:endParaRPr lang="en-US" altLang="en-US"/>
          </a:p>
        </p:txBody>
      </p:sp>
      <p:sp>
        <p:nvSpPr>
          <p:cNvPr id="868354" name="Line 2"/>
          <p:cNvSpPr>
            <a:spLocks noChangeShapeType="1"/>
          </p:cNvSpPr>
          <p:nvPr/>
        </p:nvSpPr>
        <p:spPr bwMode="auto">
          <a:xfrm>
            <a:off x="1676400" y="533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68355" name="Line 3"/>
          <p:cNvSpPr>
            <a:spLocks noChangeShapeType="1"/>
          </p:cNvSpPr>
          <p:nvPr/>
        </p:nvSpPr>
        <p:spPr bwMode="auto">
          <a:xfrm>
            <a:off x="1676400" y="1371600"/>
            <a:ext cx="8763000" cy="0"/>
          </a:xfrm>
          <a:prstGeom prst="line">
            <a:avLst/>
          </a:prstGeom>
          <a:noFill/>
          <a:ln w="1905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68356" name="Text Box 4"/>
          <p:cNvSpPr txBox="1">
            <a:spLocks noChangeArrowheads="1"/>
          </p:cNvSpPr>
          <p:nvPr/>
        </p:nvSpPr>
        <p:spPr bwMode="auto">
          <a:xfrm>
            <a:off x="1828801" y="762000"/>
            <a:ext cx="56991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solidFill>
                  <a:schemeClr val="folHlink"/>
                </a:solidFill>
                <a:latin typeface="Times New Roman" panose="02020603050405020304" pitchFamily="18" charset="0"/>
              </a:rPr>
              <a:t>Figure 26.10  </a:t>
            </a:r>
            <a:r>
              <a:rPr lang="en-US" altLang="en-US" sz="2000" i="1">
                <a:latin typeface="Times New Roman" panose="02020603050405020304" pitchFamily="18" charset="0"/>
              </a:rPr>
              <a:t>Push versus pull in electronic email</a:t>
            </a:r>
          </a:p>
        </p:txBody>
      </p:sp>
      <p:sp>
        <p:nvSpPr>
          <p:cNvPr id="868357" name="Line 5"/>
          <p:cNvSpPr>
            <a:spLocks noChangeShapeType="1"/>
          </p:cNvSpPr>
          <p:nvPr/>
        </p:nvSpPr>
        <p:spPr bwMode="auto">
          <a:xfrm>
            <a:off x="1676400" y="6248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pic>
        <p:nvPicPr>
          <p:cNvPr id="868358"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43226" y="1916114"/>
            <a:ext cx="5895975" cy="3646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9401242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1"/>
          <p:cNvSpPr>
            <a:spLocks noGrp="1"/>
          </p:cNvSpPr>
          <p:nvPr>
            <p:ph type="sldNum" sz="quarter" idx="10"/>
          </p:nvPr>
        </p:nvSpPr>
        <p:spPr/>
        <p:txBody>
          <a:bodyPr/>
          <a:lstStyle/>
          <a:p>
            <a:r>
              <a:rPr lang="en-US" altLang="en-US"/>
              <a:t>26.</a:t>
            </a:r>
            <a:fld id="{B253BAF6-1AF2-4631-99D2-FFA5D74FF049}" type="slidenum">
              <a:rPr lang="en-US" altLang="en-US"/>
              <a:pPr/>
              <a:t>15</a:t>
            </a:fld>
            <a:endParaRPr lang="en-US" altLang="en-US"/>
          </a:p>
        </p:txBody>
      </p:sp>
      <p:sp>
        <p:nvSpPr>
          <p:cNvPr id="869378" name="Line 2"/>
          <p:cNvSpPr>
            <a:spLocks noChangeShapeType="1"/>
          </p:cNvSpPr>
          <p:nvPr/>
        </p:nvSpPr>
        <p:spPr bwMode="auto">
          <a:xfrm>
            <a:off x="1676400" y="533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69379" name="Line 3"/>
          <p:cNvSpPr>
            <a:spLocks noChangeShapeType="1"/>
          </p:cNvSpPr>
          <p:nvPr/>
        </p:nvSpPr>
        <p:spPr bwMode="auto">
          <a:xfrm>
            <a:off x="1676400" y="1371600"/>
            <a:ext cx="8763000" cy="0"/>
          </a:xfrm>
          <a:prstGeom prst="line">
            <a:avLst/>
          </a:prstGeom>
          <a:noFill/>
          <a:ln w="1905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69380" name="Text Box 4"/>
          <p:cNvSpPr txBox="1">
            <a:spLocks noChangeArrowheads="1"/>
          </p:cNvSpPr>
          <p:nvPr/>
        </p:nvSpPr>
        <p:spPr bwMode="auto">
          <a:xfrm>
            <a:off x="1828800" y="762000"/>
            <a:ext cx="42497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solidFill>
                  <a:schemeClr val="folHlink"/>
                </a:solidFill>
                <a:latin typeface="Times New Roman" panose="02020603050405020304" pitchFamily="18" charset="0"/>
              </a:rPr>
              <a:t>Figure 26.11  </a:t>
            </a:r>
            <a:r>
              <a:rPr lang="en-US" altLang="en-US" sz="2000" i="1">
                <a:latin typeface="Times New Roman" panose="02020603050405020304" pitchFamily="18" charset="0"/>
              </a:rPr>
              <a:t>Services of user agent</a:t>
            </a:r>
          </a:p>
        </p:txBody>
      </p:sp>
      <p:sp>
        <p:nvSpPr>
          <p:cNvPr id="869381" name="Line 5"/>
          <p:cNvSpPr>
            <a:spLocks noChangeShapeType="1"/>
          </p:cNvSpPr>
          <p:nvPr/>
        </p:nvSpPr>
        <p:spPr bwMode="auto">
          <a:xfrm>
            <a:off x="1676400" y="6248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pic>
        <p:nvPicPr>
          <p:cNvPr id="869382"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2601" y="2452688"/>
            <a:ext cx="8666163" cy="2043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3449475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1"/>
          <p:cNvSpPr>
            <a:spLocks noGrp="1"/>
          </p:cNvSpPr>
          <p:nvPr>
            <p:ph type="sldNum" sz="quarter" idx="10"/>
          </p:nvPr>
        </p:nvSpPr>
        <p:spPr/>
        <p:txBody>
          <a:bodyPr/>
          <a:lstStyle/>
          <a:p>
            <a:r>
              <a:rPr lang="en-US" altLang="en-US"/>
              <a:t>26.</a:t>
            </a:r>
            <a:fld id="{5F6BEE54-1703-47B1-9DE9-F6C5809F2896}" type="slidenum">
              <a:rPr lang="en-US" altLang="en-US"/>
              <a:pPr/>
              <a:t>16</a:t>
            </a:fld>
            <a:endParaRPr lang="en-US" altLang="en-US"/>
          </a:p>
        </p:txBody>
      </p:sp>
      <p:sp>
        <p:nvSpPr>
          <p:cNvPr id="870402" name="Line 2"/>
          <p:cNvSpPr>
            <a:spLocks noChangeShapeType="1"/>
          </p:cNvSpPr>
          <p:nvPr/>
        </p:nvSpPr>
        <p:spPr bwMode="auto">
          <a:xfrm>
            <a:off x="1676400" y="152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70403" name="Line 3"/>
          <p:cNvSpPr>
            <a:spLocks noChangeShapeType="1"/>
          </p:cNvSpPr>
          <p:nvPr/>
        </p:nvSpPr>
        <p:spPr bwMode="auto">
          <a:xfrm>
            <a:off x="1676400" y="990600"/>
            <a:ext cx="8763000" cy="0"/>
          </a:xfrm>
          <a:prstGeom prst="line">
            <a:avLst/>
          </a:prstGeom>
          <a:noFill/>
          <a:ln w="1905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70404" name="Text Box 4"/>
          <p:cNvSpPr txBox="1">
            <a:spLocks noChangeArrowheads="1"/>
          </p:cNvSpPr>
          <p:nvPr/>
        </p:nvSpPr>
        <p:spPr bwMode="auto">
          <a:xfrm>
            <a:off x="1828801" y="381000"/>
            <a:ext cx="40798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solidFill>
                  <a:schemeClr val="folHlink"/>
                </a:solidFill>
                <a:latin typeface="Times New Roman" panose="02020603050405020304" pitchFamily="18" charset="0"/>
              </a:rPr>
              <a:t>Figure 26.12  </a:t>
            </a:r>
            <a:r>
              <a:rPr lang="en-US" altLang="en-US" sz="2000" i="1">
                <a:latin typeface="Times New Roman" panose="02020603050405020304" pitchFamily="18" charset="0"/>
              </a:rPr>
              <a:t>Format of an e-mail</a:t>
            </a:r>
          </a:p>
        </p:txBody>
      </p:sp>
      <p:sp>
        <p:nvSpPr>
          <p:cNvPr id="870405" name="Line 5"/>
          <p:cNvSpPr>
            <a:spLocks noChangeShapeType="1"/>
          </p:cNvSpPr>
          <p:nvPr/>
        </p:nvSpPr>
        <p:spPr bwMode="auto">
          <a:xfrm>
            <a:off x="1676400" y="63246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pic>
        <p:nvPicPr>
          <p:cNvPr id="870406"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2238" y="1087438"/>
            <a:ext cx="6253162" cy="5084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9482559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r>
              <a:rPr lang="en-US" altLang="en-US"/>
              <a:t>Reading E-mail</a:t>
            </a:r>
          </a:p>
        </p:txBody>
      </p:sp>
      <p:sp>
        <p:nvSpPr>
          <p:cNvPr id="17411" name="Rectangle 3"/>
          <p:cNvSpPr>
            <a:spLocks noGrp="1" noChangeArrowheads="1"/>
          </p:cNvSpPr>
          <p:nvPr>
            <p:ph type="body" idx="1"/>
          </p:nvPr>
        </p:nvSpPr>
        <p:spPr/>
        <p:txBody>
          <a:bodyPr/>
          <a:lstStyle/>
          <a:p>
            <a:pPr>
              <a:buFontTx/>
              <a:buNone/>
            </a:pPr>
            <a:r>
              <a:rPr lang="en-US" altLang="en-US"/>
              <a:t>An example display of the contents of a mailbox.</a:t>
            </a:r>
          </a:p>
        </p:txBody>
      </p:sp>
      <p:pic>
        <p:nvPicPr>
          <p:cNvPr id="17412" name="Picture 4" descr="7-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26454" y="2629729"/>
            <a:ext cx="7034212" cy="27828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86410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1"/>
          <p:cNvSpPr>
            <a:spLocks noGrp="1"/>
          </p:cNvSpPr>
          <p:nvPr>
            <p:ph type="sldNum" sz="quarter" idx="10"/>
          </p:nvPr>
        </p:nvSpPr>
        <p:spPr/>
        <p:txBody>
          <a:bodyPr/>
          <a:lstStyle/>
          <a:p>
            <a:r>
              <a:rPr lang="en-US" altLang="en-US"/>
              <a:t>26.</a:t>
            </a:r>
            <a:fld id="{1A322652-072C-4615-B5CC-AFE0E2A2BCAA}" type="slidenum">
              <a:rPr lang="en-US" altLang="en-US"/>
              <a:pPr/>
              <a:t>18</a:t>
            </a:fld>
            <a:endParaRPr lang="en-US" altLang="en-US"/>
          </a:p>
        </p:txBody>
      </p:sp>
      <p:sp>
        <p:nvSpPr>
          <p:cNvPr id="871426" name="Line 2"/>
          <p:cNvSpPr>
            <a:spLocks noChangeShapeType="1"/>
          </p:cNvSpPr>
          <p:nvPr/>
        </p:nvSpPr>
        <p:spPr bwMode="auto">
          <a:xfrm>
            <a:off x="1676400" y="533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71427" name="Line 3"/>
          <p:cNvSpPr>
            <a:spLocks noChangeShapeType="1"/>
          </p:cNvSpPr>
          <p:nvPr/>
        </p:nvSpPr>
        <p:spPr bwMode="auto">
          <a:xfrm>
            <a:off x="1676400" y="1371600"/>
            <a:ext cx="8763000" cy="0"/>
          </a:xfrm>
          <a:prstGeom prst="line">
            <a:avLst/>
          </a:prstGeom>
          <a:noFill/>
          <a:ln w="1905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71428" name="Text Box 4"/>
          <p:cNvSpPr txBox="1">
            <a:spLocks noChangeArrowheads="1"/>
          </p:cNvSpPr>
          <p:nvPr/>
        </p:nvSpPr>
        <p:spPr bwMode="auto">
          <a:xfrm>
            <a:off x="1828800" y="762000"/>
            <a:ext cx="3530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solidFill>
                  <a:schemeClr val="folHlink"/>
                </a:solidFill>
                <a:latin typeface="Times New Roman" panose="02020603050405020304" pitchFamily="18" charset="0"/>
              </a:rPr>
              <a:t>Figure 26.13  </a:t>
            </a:r>
            <a:r>
              <a:rPr lang="en-US" altLang="en-US" sz="2000" i="1">
                <a:latin typeface="Times New Roman" panose="02020603050405020304" pitchFamily="18" charset="0"/>
              </a:rPr>
              <a:t>E-mail address</a:t>
            </a:r>
          </a:p>
        </p:txBody>
      </p:sp>
      <p:sp>
        <p:nvSpPr>
          <p:cNvPr id="871429" name="Line 5"/>
          <p:cNvSpPr>
            <a:spLocks noChangeShapeType="1"/>
          </p:cNvSpPr>
          <p:nvPr/>
        </p:nvSpPr>
        <p:spPr bwMode="auto">
          <a:xfrm>
            <a:off x="1676400" y="6248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pic>
        <p:nvPicPr>
          <p:cNvPr id="871430"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800" y="2701926"/>
            <a:ext cx="7615238" cy="2327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5998007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r>
              <a:rPr lang="en-US" altLang="en-US"/>
              <a:t>Message Formats – RFC 822</a:t>
            </a:r>
          </a:p>
        </p:txBody>
      </p:sp>
      <p:sp>
        <p:nvSpPr>
          <p:cNvPr id="18435" name="Rectangle 3"/>
          <p:cNvSpPr>
            <a:spLocks noGrp="1" noChangeArrowheads="1"/>
          </p:cNvSpPr>
          <p:nvPr>
            <p:ph type="body" idx="1"/>
          </p:nvPr>
        </p:nvSpPr>
        <p:spPr/>
        <p:txBody>
          <a:bodyPr/>
          <a:lstStyle/>
          <a:p>
            <a:pPr>
              <a:buFontTx/>
              <a:buNone/>
            </a:pPr>
            <a:r>
              <a:rPr lang="en-US" altLang="en-US"/>
              <a:t>RFC 822 header fields related to message transport.</a:t>
            </a:r>
          </a:p>
        </p:txBody>
      </p:sp>
      <p:pic>
        <p:nvPicPr>
          <p:cNvPr id="18436" name="Picture 4" descr="7-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85705" y="2439193"/>
            <a:ext cx="6896100" cy="28178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41577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43685" y="-120201"/>
            <a:ext cx="9997440" cy="1143000"/>
          </a:xfrm>
        </p:spPr>
        <p:txBody>
          <a:bodyPr>
            <a:normAutofit/>
          </a:bodyPr>
          <a:lstStyle/>
          <a:p>
            <a:r>
              <a:rPr lang="en-US" sz="4000" u="sng" dirty="0" smtClean="0"/>
              <a:t>Contents</a:t>
            </a:r>
            <a:endParaRPr lang="en-US" sz="4000"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442513473"/>
              </p:ext>
            </p:extLst>
          </p:nvPr>
        </p:nvGraphicFramePr>
        <p:xfrm>
          <a:off x="1643685" y="1293254"/>
          <a:ext cx="9509760" cy="3840480"/>
        </p:xfrm>
        <a:graphic>
          <a:graphicData uri="http://schemas.openxmlformats.org/drawingml/2006/table">
            <a:tbl>
              <a:tblPr firstRow="1" bandRow="1">
                <a:tableStyleId>{5940675A-B579-460E-94D1-54222C63F5DA}</a:tableStyleId>
              </a:tblPr>
              <a:tblGrid>
                <a:gridCol w="457200"/>
                <a:gridCol w="5943600"/>
                <a:gridCol w="3108960"/>
              </a:tblGrid>
              <a:tr h="577159">
                <a:tc>
                  <a:txBody>
                    <a:bodyPr/>
                    <a:lstStyle/>
                    <a:p>
                      <a:pPr marL="82296" indent="0" algn="l">
                        <a:buFont typeface="+mj-lt"/>
                        <a:buNone/>
                      </a:pPr>
                      <a:r>
                        <a:rPr lang="en-US" sz="2000" dirty="0" smtClean="0"/>
                        <a:t>1.</a:t>
                      </a:r>
                    </a:p>
                  </a:txBody>
                  <a:tcPr anchor="ctr"/>
                </a:tc>
                <a:tc>
                  <a:txBody>
                    <a:bodyPr/>
                    <a:lstStyle/>
                    <a:p>
                      <a:r>
                        <a:rPr kumimoji="0" lang="en-US" sz="1800" b="0" i="0" u="none" strike="noStrike" kern="1200" baseline="0" dirty="0" smtClean="0">
                          <a:solidFill>
                            <a:schemeClr val="tx1"/>
                          </a:solidFill>
                          <a:latin typeface="+mn-lt"/>
                          <a:ea typeface="+mn-ea"/>
                          <a:cs typeface="+mn-cs"/>
                        </a:rPr>
                        <a:t>DNS: </a:t>
                      </a:r>
                    </a:p>
                    <a:p>
                      <a:r>
                        <a:rPr kumimoji="0" lang="en-US" sz="1800" b="0" i="0" u="none" strike="noStrike" kern="1200" baseline="0" dirty="0" smtClean="0">
                          <a:solidFill>
                            <a:schemeClr val="tx1"/>
                          </a:solidFill>
                          <a:latin typeface="+mn-lt"/>
                          <a:ea typeface="+mn-ea"/>
                          <a:cs typeface="+mn-cs"/>
                        </a:rPr>
                        <a:t>The DNS name space</a:t>
                      </a:r>
                    </a:p>
                    <a:p>
                      <a:r>
                        <a:rPr kumimoji="0" lang="en-US" sz="1800" b="0" i="0" u="none" strike="noStrike" kern="1200" baseline="0" dirty="0" smtClean="0">
                          <a:solidFill>
                            <a:schemeClr val="tx1"/>
                          </a:solidFill>
                          <a:latin typeface="+mn-lt"/>
                          <a:ea typeface="+mn-ea"/>
                          <a:cs typeface="+mn-cs"/>
                        </a:rPr>
                        <a:t>Resource records</a:t>
                      </a:r>
                    </a:p>
                    <a:p>
                      <a:r>
                        <a:rPr kumimoji="0" lang="en-US" sz="1800" b="0" i="0" u="none" strike="noStrike" kern="1200" baseline="0" dirty="0" smtClean="0">
                          <a:solidFill>
                            <a:schemeClr val="tx1"/>
                          </a:solidFill>
                          <a:latin typeface="+mn-lt"/>
                          <a:ea typeface="+mn-ea"/>
                          <a:cs typeface="+mn-cs"/>
                        </a:rPr>
                        <a:t>Name servers</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smtClean="0"/>
                        <a:t>[</a:t>
                      </a:r>
                      <a:r>
                        <a:rPr lang="en-US" sz="2000" dirty="0" err="1" smtClean="0"/>
                        <a:t>Tenanbaum</a:t>
                      </a:r>
                      <a:r>
                        <a:rPr lang="en-US" sz="2000" dirty="0" smtClean="0"/>
                        <a:t> 7.2]</a:t>
                      </a:r>
                    </a:p>
                  </a:txBody>
                  <a:tcPr anchor="ctr"/>
                </a:tc>
              </a:tr>
              <a:tr h="576072">
                <a:tc>
                  <a:txBody>
                    <a:bodyPr/>
                    <a:lstStyle/>
                    <a:p>
                      <a:pPr marL="82296" marR="0" lvl="0" indent="0" algn="l" defTabSz="914400" rtl="0" eaLnBrk="1" fontAlgn="auto" latinLnBrk="0" hangingPunct="1">
                        <a:lnSpc>
                          <a:spcPct val="100000"/>
                        </a:lnSpc>
                        <a:spcBef>
                          <a:spcPts val="0"/>
                        </a:spcBef>
                        <a:spcAft>
                          <a:spcPts val="0"/>
                        </a:spcAft>
                        <a:buClrTx/>
                        <a:buSzTx/>
                        <a:buFont typeface="+mj-lt"/>
                        <a:buNone/>
                        <a:tabLst/>
                        <a:defRPr/>
                      </a:pPr>
                      <a:r>
                        <a:rPr lang="en-US" sz="2000" dirty="0" smtClean="0"/>
                        <a:t>2.</a:t>
                      </a:r>
                      <a:endParaRPr lang="en-US" sz="2000" dirty="0"/>
                    </a:p>
                  </a:txBody>
                  <a:tcPr anchor="ctr"/>
                </a:tc>
                <a:tc>
                  <a:txBody>
                    <a:bodyPr/>
                    <a:lstStyle/>
                    <a:p>
                      <a:r>
                        <a:rPr kumimoji="0" lang="en-US" sz="1800" b="0" i="0" u="none" strike="noStrike" kern="1200" baseline="0" dirty="0" smtClean="0">
                          <a:solidFill>
                            <a:schemeClr val="tx1"/>
                          </a:solidFill>
                          <a:latin typeface="+mn-lt"/>
                          <a:ea typeface="+mn-ea"/>
                          <a:cs typeface="+mn-cs"/>
                        </a:rPr>
                        <a:t>Electronic mail: </a:t>
                      </a:r>
                    </a:p>
                    <a:p>
                      <a:r>
                        <a:rPr kumimoji="0" lang="en-US" sz="1800" b="0" i="0" u="none" strike="noStrike" kern="1200" baseline="0" dirty="0" smtClean="0">
                          <a:solidFill>
                            <a:schemeClr val="tx1"/>
                          </a:solidFill>
                          <a:latin typeface="+mn-lt"/>
                          <a:ea typeface="+mn-ea"/>
                          <a:cs typeface="+mn-cs"/>
                        </a:rPr>
                        <a:t>Architecture and services</a:t>
                      </a:r>
                    </a:p>
                    <a:p>
                      <a:r>
                        <a:rPr kumimoji="0" lang="en-US" sz="1800" b="0" i="0" u="none" strike="noStrike" kern="1200" baseline="0" dirty="0" smtClean="0">
                          <a:solidFill>
                            <a:schemeClr val="tx1"/>
                          </a:solidFill>
                          <a:latin typeface="+mn-lt"/>
                          <a:ea typeface="+mn-ea"/>
                          <a:cs typeface="+mn-cs"/>
                        </a:rPr>
                        <a:t>User agent</a:t>
                      </a:r>
                    </a:p>
                    <a:p>
                      <a:r>
                        <a:rPr kumimoji="0" lang="en-US" sz="1800" b="0" i="0" u="none" strike="noStrike" kern="1200" baseline="0" dirty="0" smtClean="0">
                          <a:solidFill>
                            <a:schemeClr val="tx1"/>
                          </a:solidFill>
                          <a:latin typeface="+mn-lt"/>
                          <a:ea typeface="+mn-ea"/>
                          <a:cs typeface="+mn-cs"/>
                        </a:rPr>
                        <a:t>Message formats</a:t>
                      </a:r>
                    </a:p>
                    <a:p>
                      <a:r>
                        <a:rPr kumimoji="0" lang="en-US" sz="1800" b="0" i="0" u="none" strike="noStrike" kern="1200" baseline="0" dirty="0" smtClean="0">
                          <a:solidFill>
                            <a:schemeClr val="tx1"/>
                          </a:solidFill>
                          <a:latin typeface="+mn-lt"/>
                          <a:ea typeface="+mn-ea"/>
                          <a:cs typeface="+mn-cs"/>
                        </a:rPr>
                        <a:t>Message transfer</a:t>
                      </a:r>
                    </a:p>
                    <a:p>
                      <a:r>
                        <a:rPr kumimoji="0" lang="en-US" sz="1800" b="0" i="0" u="none" strike="noStrike" kern="1200" baseline="0" dirty="0" smtClean="0">
                          <a:solidFill>
                            <a:schemeClr val="tx1"/>
                          </a:solidFill>
                          <a:latin typeface="+mn-lt"/>
                          <a:ea typeface="+mn-ea"/>
                          <a:cs typeface="+mn-cs"/>
                        </a:rPr>
                        <a:t>Final delivery 	</a:t>
                      </a:r>
                    </a:p>
                  </a:txBody>
                  <a:tcPr anchor="ctr"/>
                </a:tc>
                <a:tc>
                  <a:txBody>
                    <a:bodyPr/>
                    <a:lstStyle/>
                    <a:p>
                      <a:pPr marL="82296" marR="0" lvl="0" indent="0" algn="l" defTabSz="914400" rtl="0" eaLnBrk="1" fontAlgn="auto" latinLnBrk="0" hangingPunct="1">
                        <a:lnSpc>
                          <a:spcPct val="100000"/>
                        </a:lnSpc>
                        <a:spcBef>
                          <a:spcPts val="0"/>
                        </a:spcBef>
                        <a:spcAft>
                          <a:spcPts val="0"/>
                        </a:spcAft>
                        <a:buClrTx/>
                        <a:buSzTx/>
                        <a:buFont typeface="+mj-lt"/>
                        <a:buNone/>
                        <a:tabLst/>
                        <a:defRPr/>
                      </a:pPr>
                      <a:r>
                        <a:rPr lang="en-US" sz="2000" dirty="0" smtClean="0"/>
                        <a:t>[</a:t>
                      </a:r>
                      <a:r>
                        <a:rPr lang="en-US" sz="2000" dirty="0" err="1" smtClean="0"/>
                        <a:t>Forouzan</a:t>
                      </a:r>
                      <a:r>
                        <a:rPr lang="en-US" sz="2000" dirty="0" smtClean="0"/>
                        <a:t> 26.2 &amp; </a:t>
                      </a:r>
                      <a:r>
                        <a:rPr lang="en-US" sz="2000" dirty="0" err="1" smtClean="0"/>
                        <a:t>Tenanbaum</a:t>
                      </a:r>
                      <a:r>
                        <a:rPr lang="en-US" sz="2000" dirty="0" smtClean="0"/>
                        <a:t> 7.3]</a:t>
                      </a:r>
                      <a:endParaRPr lang="en-US" sz="2000" dirty="0" smtClean="0"/>
                    </a:p>
                  </a:txBody>
                  <a:tcPr anchor="ctr"/>
                </a:tc>
              </a:tr>
              <a:tr h="57715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t>3.</a:t>
                      </a:r>
                      <a:endParaRPr lang="en-US" sz="2000" dirty="0"/>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baseline="0" dirty="0" smtClean="0">
                          <a:solidFill>
                            <a:schemeClr val="tx1"/>
                          </a:solidFill>
                          <a:latin typeface="+mn-lt"/>
                          <a:ea typeface="+mn-ea"/>
                          <a:cs typeface="+mn-cs"/>
                        </a:rPr>
                        <a:t>World Wide Web:</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baseline="0" dirty="0" smtClean="0">
                          <a:solidFill>
                            <a:schemeClr val="tx1"/>
                          </a:solidFill>
                          <a:latin typeface="+mn-lt"/>
                          <a:ea typeface="+mn-ea"/>
                          <a:cs typeface="+mn-cs"/>
                        </a:rPr>
                        <a:t>Architectural overview</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baseline="0" dirty="0" smtClean="0">
                          <a:solidFill>
                            <a:schemeClr val="tx1"/>
                          </a:solidFill>
                          <a:latin typeface="+mn-lt"/>
                          <a:ea typeface="+mn-ea"/>
                          <a:cs typeface="+mn-cs"/>
                        </a:rPr>
                        <a:t>HTTP 	</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smtClean="0">
                          <a:ln>
                            <a:noFill/>
                          </a:ln>
                          <a:solidFill>
                            <a:prstClr val="black"/>
                          </a:solidFill>
                          <a:effectLst/>
                          <a:uLnTx/>
                          <a:uFillTx/>
                          <a:latin typeface="+mn-lt"/>
                          <a:ea typeface="+mn-ea"/>
                          <a:cs typeface="+mn-cs"/>
                        </a:rPr>
                        <a:t>[</a:t>
                      </a:r>
                      <a:r>
                        <a:rPr kumimoji="0" lang="en-US" sz="2000" b="0" i="0" u="none" strike="noStrike" kern="1200" cap="none" spc="0" normalizeH="0" baseline="0" noProof="0" dirty="0" err="1" smtClean="0">
                          <a:ln>
                            <a:noFill/>
                          </a:ln>
                          <a:solidFill>
                            <a:prstClr val="black"/>
                          </a:solidFill>
                          <a:effectLst/>
                          <a:uLnTx/>
                          <a:uFillTx/>
                          <a:latin typeface="+mn-lt"/>
                          <a:ea typeface="+mn-ea"/>
                          <a:cs typeface="+mn-cs"/>
                        </a:rPr>
                        <a:t>Forouzan</a:t>
                      </a:r>
                      <a:r>
                        <a:rPr kumimoji="0" lang="en-US" sz="2000" b="0" i="0" u="none" strike="noStrike" kern="1200" cap="none" spc="0" normalizeH="0" baseline="0" noProof="0" dirty="0" smtClean="0">
                          <a:ln>
                            <a:noFill/>
                          </a:ln>
                          <a:solidFill>
                            <a:prstClr val="black"/>
                          </a:solidFill>
                          <a:effectLst/>
                          <a:uLnTx/>
                          <a:uFillTx/>
                          <a:latin typeface="+mn-lt"/>
                          <a:ea typeface="+mn-ea"/>
                          <a:cs typeface="+mn-cs"/>
                        </a:rPr>
                        <a:t> 27.1, 27.2, 27.3]</a:t>
                      </a:r>
                    </a:p>
                  </a:txBody>
                  <a:tcPr anchor="ctr"/>
                </a:tc>
              </a:tr>
            </a:tbl>
          </a:graphicData>
        </a:graphic>
      </p:graphicFrame>
    </p:spTree>
    <p:extLst>
      <p:ext uri="{BB962C8B-B14F-4D97-AF65-F5344CB8AC3E}">
        <p14:creationId xmlns:p14="http://schemas.microsoft.com/office/powerpoint/2010/main" val="17232435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r>
              <a:rPr lang="en-US" altLang="en-US"/>
              <a:t>Message Formats – RFC 822 (2)</a:t>
            </a:r>
          </a:p>
        </p:txBody>
      </p:sp>
      <p:sp>
        <p:nvSpPr>
          <p:cNvPr id="19459" name="Rectangle 3"/>
          <p:cNvSpPr>
            <a:spLocks noGrp="1" noChangeArrowheads="1"/>
          </p:cNvSpPr>
          <p:nvPr>
            <p:ph type="body" idx="1"/>
          </p:nvPr>
        </p:nvSpPr>
        <p:spPr/>
        <p:txBody>
          <a:bodyPr/>
          <a:lstStyle/>
          <a:p>
            <a:pPr>
              <a:buFontTx/>
              <a:buNone/>
            </a:pPr>
            <a:r>
              <a:rPr lang="en-US" altLang="en-US"/>
              <a:t>Some fields used in the RFC 822 message header.</a:t>
            </a:r>
          </a:p>
        </p:txBody>
      </p:sp>
      <p:pic>
        <p:nvPicPr>
          <p:cNvPr id="19460" name="Picture 4" descr="7-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19388" y="2300512"/>
            <a:ext cx="7004050" cy="2651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81722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altLang="en-US" sz="4000"/>
              <a:t>MIME – Multipurpose Internet Mail Extensions</a:t>
            </a:r>
          </a:p>
        </p:txBody>
      </p:sp>
      <p:sp>
        <p:nvSpPr>
          <p:cNvPr id="20483" name="Rectangle 3"/>
          <p:cNvSpPr>
            <a:spLocks noGrp="1" noChangeArrowheads="1"/>
          </p:cNvSpPr>
          <p:nvPr>
            <p:ph type="body" idx="1"/>
          </p:nvPr>
        </p:nvSpPr>
        <p:spPr>
          <a:xfrm>
            <a:off x="2305050" y="1581150"/>
            <a:ext cx="8362950" cy="4972050"/>
          </a:xfrm>
        </p:spPr>
        <p:txBody>
          <a:bodyPr/>
          <a:lstStyle/>
          <a:p>
            <a:pPr algn="l">
              <a:buFontTx/>
              <a:buNone/>
            </a:pPr>
            <a:r>
              <a:rPr lang="en-US" altLang="en-US"/>
              <a:t>Problems with international languages:</a:t>
            </a:r>
          </a:p>
          <a:p>
            <a:pPr algn="l">
              <a:buFontTx/>
              <a:buChar char="•"/>
            </a:pPr>
            <a:r>
              <a:rPr lang="en-US" altLang="en-US"/>
              <a:t>Languages with accents </a:t>
            </a:r>
            <a:br>
              <a:rPr lang="en-US" altLang="en-US"/>
            </a:br>
            <a:r>
              <a:rPr lang="en-US" altLang="en-US"/>
              <a:t>(French, German).</a:t>
            </a:r>
          </a:p>
          <a:p>
            <a:pPr algn="l">
              <a:buFontTx/>
              <a:buChar char="•"/>
            </a:pPr>
            <a:r>
              <a:rPr lang="en-US" altLang="en-US"/>
              <a:t>Languages in non-Latin alphabets </a:t>
            </a:r>
            <a:br>
              <a:rPr lang="en-US" altLang="en-US"/>
            </a:br>
            <a:r>
              <a:rPr lang="en-US" altLang="en-US"/>
              <a:t>(Hebrew, Russian).</a:t>
            </a:r>
          </a:p>
          <a:p>
            <a:pPr algn="l">
              <a:buFontTx/>
              <a:buChar char="•"/>
            </a:pPr>
            <a:r>
              <a:rPr lang="en-US" altLang="en-US"/>
              <a:t>Languages without alphabets </a:t>
            </a:r>
            <a:br>
              <a:rPr lang="en-US" altLang="en-US"/>
            </a:br>
            <a:r>
              <a:rPr lang="en-US" altLang="en-US"/>
              <a:t>(Chinese, Japanese).</a:t>
            </a:r>
          </a:p>
          <a:p>
            <a:pPr algn="l">
              <a:buFontTx/>
              <a:buChar char="•"/>
            </a:pPr>
            <a:r>
              <a:rPr lang="en-US" altLang="en-US"/>
              <a:t>Messages not containing text at all </a:t>
            </a:r>
            <a:br>
              <a:rPr lang="en-US" altLang="en-US"/>
            </a:br>
            <a:r>
              <a:rPr lang="en-US" altLang="en-US"/>
              <a:t>(audio or images).</a:t>
            </a:r>
          </a:p>
        </p:txBody>
      </p:sp>
    </p:spTree>
    <p:extLst>
      <p:ext uri="{BB962C8B-B14F-4D97-AF65-F5344CB8AC3E}">
        <p14:creationId xmlns:p14="http://schemas.microsoft.com/office/powerpoint/2010/main" val="4239487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1"/>
          <p:cNvSpPr>
            <a:spLocks noGrp="1"/>
          </p:cNvSpPr>
          <p:nvPr>
            <p:ph type="sldNum" sz="quarter" idx="10"/>
          </p:nvPr>
        </p:nvSpPr>
        <p:spPr/>
        <p:txBody>
          <a:bodyPr/>
          <a:lstStyle/>
          <a:p>
            <a:r>
              <a:rPr lang="en-US" altLang="en-US"/>
              <a:t>26.</a:t>
            </a:r>
            <a:fld id="{8E1968BB-B88C-436A-BAA9-E5260A32891B}" type="slidenum">
              <a:rPr lang="en-US" altLang="en-US"/>
              <a:pPr/>
              <a:t>22</a:t>
            </a:fld>
            <a:endParaRPr lang="en-US" altLang="en-US"/>
          </a:p>
        </p:txBody>
      </p:sp>
      <p:sp>
        <p:nvSpPr>
          <p:cNvPr id="872450" name="Line 2"/>
          <p:cNvSpPr>
            <a:spLocks noChangeShapeType="1"/>
          </p:cNvSpPr>
          <p:nvPr/>
        </p:nvSpPr>
        <p:spPr bwMode="auto">
          <a:xfrm>
            <a:off x="1676400" y="533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72451" name="Line 3"/>
          <p:cNvSpPr>
            <a:spLocks noChangeShapeType="1"/>
          </p:cNvSpPr>
          <p:nvPr/>
        </p:nvSpPr>
        <p:spPr bwMode="auto">
          <a:xfrm>
            <a:off x="1676400" y="1371600"/>
            <a:ext cx="8763000" cy="0"/>
          </a:xfrm>
          <a:prstGeom prst="line">
            <a:avLst/>
          </a:prstGeom>
          <a:noFill/>
          <a:ln w="1905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72452" name="Text Box 4"/>
          <p:cNvSpPr txBox="1">
            <a:spLocks noChangeArrowheads="1"/>
          </p:cNvSpPr>
          <p:nvPr/>
        </p:nvSpPr>
        <p:spPr bwMode="auto">
          <a:xfrm>
            <a:off x="1828800" y="762000"/>
            <a:ext cx="26797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solidFill>
                  <a:schemeClr val="folHlink"/>
                </a:solidFill>
                <a:latin typeface="Times New Roman" panose="02020603050405020304" pitchFamily="18" charset="0"/>
              </a:rPr>
              <a:t>Figure 26.14  </a:t>
            </a:r>
            <a:r>
              <a:rPr lang="en-US" altLang="en-US" sz="2000" i="1">
                <a:latin typeface="Times New Roman" panose="02020603050405020304" pitchFamily="18" charset="0"/>
              </a:rPr>
              <a:t>MIME</a:t>
            </a:r>
          </a:p>
        </p:txBody>
      </p:sp>
      <p:sp>
        <p:nvSpPr>
          <p:cNvPr id="872453" name="Line 5"/>
          <p:cNvSpPr>
            <a:spLocks noChangeShapeType="1"/>
          </p:cNvSpPr>
          <p:nvPr/>
        </p:nvSpPr>
        <p:spPr bwMode="auto">
          <a:xfrm>
            <a:off x="1676400" y="6248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pic>
        <p:nvPicPr>
          <p:cNvPr id="87245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76476" y="1762126"/>
            <a:ext cx="7248525" cy="4029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4664791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1"/>
          <p:cNvSpPr>
            <a:spLocks noGrp="1"/>
          </p:cNvSpPr>
          <p:nvPr>
            <p:ph type="sldNum" sz="quarter" idx="10"/>
          </p:nvPr>
        </p:nvSpPr>
        <p:spPr/>
        <p:txBody>
          <a:bodyPr/>
          <a:lstStyle/>
          <a:p>
            <a:r>
              <a:rPr lang="en-US" altLang="en-US"/>
              <a:t>26.</a:t>
            </a:r>
            <a:fld id="{D6F04399-10E8-4AEE-8F94-FF45098ACF17}" type="slidenum">
              <a:rPr lang="en-US" altLang="en-US"/>
              <a:pPr/>
              <a:t>23</a:t>
            </a:fld>
            <a:endParaRPr lang="en-US" altLang="en-US"/>
          </a:p>
        </p:txBody>
      </p:sp>
      <p:sp>
        <p:nvSpPr>
          <p:cNvPr id="873474" name="Line 2"/>
          <p:cNvSpPr>
            <a:spLocks noChangeShapeType="1"/>
          </p:cNvSpPr>
          <p:nvPr/>
        </p:nvSpPr>
        <p:spPr bwMode="auto">
          <a:xfrm>
            <a:off x="1676400" y="533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73475" name="Line 3"/>
          <p:cNvSpPr>
            <a:spLocks noChangeShapeType="1"/>
          </p:cNvSpPr>
          <p:nvPr/>
        </p:nvSpPr>
        <p:spPr bwMode="auto">
          <a:xfrm>
            <a:off x="1676400" y="1371600"/>
            <a:ext cx="8763000" cy="0"/>
          </a:xfrm>
          <a:prstGeom prst="line">
            <a:avLst/>
          </a:prstGeom>
          <a:noFill/>
          <a:ln w="1905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73476" name="Text Box 4"/>
          <p:cNvSpPr txBox="1">
            <a:spLocks noChangeArrowheads="1"/>
          </p:cNvSpPr>
          <p:nvPr/>
        </p:nvSpPr>
        <p:spPr bwMode="auto">
          <a:xfrm>
            <a:off x="1828800" y="762000"/>
            <a:ext cx="34623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solidFill>
                  <a:schemeClr val="folHlink"/>
                </a:solidFill>
                <a:latin typeface="Times New Roman" panose="02020603050405020304" pitchFamily="18" charset="0"/>
              </a:rPr>
              <a:t>Figure 26.15  </a:t>
            </a:r>
            <a:r>
              <a:rPr lang="en-US" altLang="en-US" sz="2000" i="1">
                <a:latin typeface="Times New Roman" panose="02020603050405020304" pitchFamily="18" charset="0"/>
              </a:rPr>
              <a:t>MIME header</a:t>
            </a:r>
          </a:p>
        </p:txBody>
      </p:sp>
      <p:sp>
        <p:nvSpPr>
          <p:cNvPr id="873477" name="Line 5"/>
          <p:cNvSpPr>
            <a:spLocks noChangeShapeType="1"/>
          </p:cNvSpPr>
          <p:nvPr/>
        </p:nvSpPr>
        <p:spPr bwMode="auto">
          <a:xfrm>
            <a:off x="1676400" y="6248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pic>
        <p:nvPicPr>
          <p:cNvPr id="873478"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92376" y="1905001"/>
            <a:ext cx="7642225" cy="3711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9525915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1"/>
          <p:cNvSpPr>
            <a:spLocks noGrp="1"/>
          </p:cNvSpPr>
          <p:nvPr>
            <p:ph type="sldNum" sz="quarter" idx="10"/>
          </p:nvPr>
        </p:nvSpPr>
        <p:spPr/>
        <p:txBody>
          <a:bodyPr/>
          <a:lstStyle/>
          <a:p>
            <a:r>
              <a:rPr lang="en-US" altLang="en-US"/>
              <a:t>26.</a:t>
            </a:r>
            <a:fld id="{D6B33FDA-03E4-44EC-94C5-2074ECB98678}" type="slidenum">
              <a:rPr lang="en-US" altLang="en-US"/>
              <a:pPr/>
              <a:t>24</a:t>
            </a:fld>
            <a:endParaRPr lang="en-US" altLang="en-US"/>
          </a:p>
        </p:txBody>
      </p:sp>
      <p:sp>
        <p:nvSpPr>
          <p:cNvPr id="896002" name="Text Box 2"/>
          <p:cNvSpPr txBox="1">
            <a:spLocks noChangeArrowheads="1"/>
          </p:cNvSpPr>
          <p:nvPr/>
        </p:nvSpPr>
        <p:spPr bwMode="auto">
          <a:xfrm>
            <a:off x="3572668" y="162060"/>
            <a:ext cx="52498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solidFill>
                  <a:schemeClr val="folHlink"/>
                </a:solidFill>
                <a:latin typeface="Times New Roman" panose="02020603050405020304" pitchFamily="18" charset="0"/>
              </a:rPr>
              <a:t>Table 26.5  </a:t>
            </a:r>
            <a:r>
              <a:rPr lang="en-US" altLang="en-US" sz="2000" i="1">
                <a:latin typeface="Times New Roman" panose="02020603050405020304" pitchFamily="18" charset="0"/>
              </a:rPr>
              <a:t>Data types and subtypes in MIME</a:t>
            </a:r>
          </a:p>
        </p:txBody>
      </p:sp>
      <p:pic>
        <p:nvPicPr>
          <p:cNvPr id="896004"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87626" y="803276"/>
            <a:ext cx="7165975" cy="5673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3278798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1"/>
          <p:cNvSpPr>
            <a:spLocks noGrp="1"/>
          </p:cNvSpPr>
          <p:nvPr>
            <p:ph type="sldNum" sz="quarter" idx="10"/>
          </p:nvPr>
        </p:nvSpPr>
        <p:spPr/>
        <p:txBody>
          <a:bodyPr/>
          <a:lstStyle/>
          <a:p>
            <a:r>
              <a:rPr lang="en-US" altLang="en-US"/>
              <a:t>26.</a:t>
            </a:r>
            <a:fld id="{EB254673-88A1-4B18-A48D-686DE3552A8B}" type="slidenum">
              <a:rPr lang="en-US" altLang="en-US"/>
              <a:pPr/>
              <a:t>25</a:t>
            </a:fld>
            <a:endParaRPr lang="en-US" altLang="en-US"/>
          </a:p>
        </p:txBody>
      </p:sp>
      <p:sp>
        <p:nvSpPr>
          <p:cNvPr id="897026" name="Text Box 2"/>
          <p:cNvSpPr txBox="1">
            <a:spLocks noChangeArrowheads="1"/>
          </p:cNvSpPr>
          <p:nvPr/>
        </p:nvSpPr>
        <p:spPr bwMode="auto">
          <a:xfrm>
            <a:off x="3884612" y="873617"/>
            <a:ext cx="44799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solidFill>
                  <a:schemeClr val="folHlink"/>
                </a:solidFill>
                <a:latin typeface="Times New Roman" panose="02020603050405020304" pitchFamily="18" charset="0"/>
              </a:rPr>
              <a:t>Table 26.6  </a:t>
            </a:r>
            <a:r>
              <a:rPr lang="en-US" altLang="en-US" sz="2000" i="1">
                <a:latin typeface="Times New Roman" panose="02020603050405020304" pitchFamily="18" charset="0"/>
              </a:rPr>
              <a:t>Content-transfer-encoding</a:t>
            </a:r>
          </a:p>
        </p:txBody>
      </p:sp>
      <p:pic>
        <p:nvPicPr>
          <p:cNvPr id="897028"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66950" y="1514476"/>
            <a:ext cx="7715250" cy="2752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542152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14144" y="631065"/>
            <a:ext cx="9997440" cy="740536"/>
          </a:xfrm>
        </p:spPr>
        <p:txBody>
          <a:bodyPr>
            <a:normAutofit fontScale="90000"/>
          </a:bodyPr>
          <a:lstStyle/>
          <a:p>
            <a:r>
              <a:rPr lang="en-US" dirty="0" smtClean="0"/>
              <a:t>Message Transfer</a:t>
            </a:r>
            <a:endParaRPr lang="en-US" dirty="0"/>
          </a:p>
        </p:txBody>
      </p:sp>
      <p:sp>
        <p:nvSpPr>
          <p:cNvPr id="7" name="Slide Number Placeholder 1"/>
          <p:cNvSpPr>
            <a:spLocks noGrp="1"/>
          </p:cNvSpPr>
          <p:nvPr>
            <p:ph type="sldNum" sz="quarter" idx="12"/>
          </p:nvPr>
        </p:nvSpPr>
        <p:spPr/>
        <p:txBody>
          <a:bodyPr/>
          <a:lstStyle/>
          <a:p>
            <a:r>
              <a:rPr lang="en-US" altLang="en-US"/>
              <a:t>26.</a:t>
            </a:r>
            <a:fld id="{5A0419E8-6623-4D31-B235-6D459339781E}" type="slidenum">
              <a:rPr lang="en-US" altLang="en-US"/>
              <a:pPr/>
              <a:t>26</a:t>
            </a:fld>
            <a:endParaRPr lang="en-US" altLang="en-US"/>
          </a:p>
        </p:txBody>
      </p:sp>
      <p:sp>
        <p:nvSpPr>
          <p:cNvPr id="874498" name="Line 2"/>
          <p:cNvSpPr>
            <a:spLocks noChangeShapeType="1"/>
          </p:cNvSpPr>
          <p:nvPr/>
        </p:nvSpPr>
        <p:spPr bwMode="auto">
          <a:xfrm>
            <a:off x="1676400" y="533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74499" name="Line 3"/>
          <p:cNvSpPr>
            <a:spLocks noChangeShapeType="1"/>
          </p:cNvSpPr>
          <p:nvPr/>
        </p:nvSpPr>
        <p:spPr bwMode="auto">
          <a:xfrm>
            <a:off x="1676400" y="1371600"/>
            <a:ext cx="8763000" cy="0"/>
          </a:xfrm>
          <a:prstGeom prst="line">
            <a:avLst/>
          </a:prstGeom>
          <a:noFill/>
          <a:ln w="1905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74500" name="Text Box 4"/>
          <p:cNvSpPr txBox="1">
            <a:spLocks noChangeArrowheads="1"/>
          </p:cNvSpPr>
          <p:nvPr/>
        </p:nvSpPr>
        <p:spPr bwMode="auto">
          <a:xfrm>
            <a:off x="4403725" y="5486400"/>
            <a:ext cx="3308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solidFill>
                  <a:schemeClr val="folHlink"/>
                </a:solidFill>
                <a:latin typeface="Times New Roman" panose="02020603050405020304" pitchFamily="18" charset="0"/>
              </a:rPr>
              <a:t>Figure 26.16  </a:t>
            </a:r>
            <a:r>
              <a:rPr lang="en-US" altLang="en-US" sz="2000" i="1">
                <a:latin typeface="Times New Roman" panose="02020603050405020304" pitchFamily="18" charset="0"/>
              </a:rPr>
              <a:t>SMTP range</a:t>
            </a:r>
          </a:p>
        </p:txBody>
      </p:sp>
      <p:sp>
        <p:nvSpPr>
          <p:cNvPr id="874501" name="Line 5"/>
          <p:cNvSpPr>
            <a:spLocks noChangeShapeType="1"/>
          </p:cNvSpPr>
          <p:nvPr/>
        </p:nvSpPr>
        <p:spPr bwMode="auto">
          <a:xfrm>
            <a:off x="1676400" y="6248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pic>
        <p:nvPicPr>
          <p:cNvPr id="874502"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92314" y="2030414"/>
            <a:ext cx="7989887" cy="3151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6132650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1"/>
          <p:cNvSpPr>
            <a:spLocks noGrp="1"/>
          </p:cNvSpPr>
          <p:nvPr>
            <p:ph type="sldNum" sz="quarter" idx="10"/>
          </p:nvPr>
        </p:nvSpPr>
        <p:spPr/>
        <p:txBody>
          <a:bodyPr/>
          <a:lstStyle/>
          <a:p>
            <a:r>
              <a:rPr lang="en-US" altLang="en-US"/>
              <a:t>26.</a:t>
            </a:r>
            <a:fld id="{3C65CC35-550D-42A2-A3C7-34795F3D1BEC}" type="slidenum">
              <a:rPr lang="en-US" altLang="en-US"/>
              <a:pPr/>
              <a:t>27</a:t>
            </a:fld>
            <a:endParaRPr lang="en-US" altLang="en-US"/>
          </a:p>
        </p:txBody>
      </p:sp>
      <p:sp>
        <p:nvSpPr>
          <p:cNvPr id="875522" name="Line 2"/>
          <p:cNvSpPr>
            <a:spLocks noChangeShapeType="1"/>
          </p:cNvSpPr>
          <p:nvPr/>
        </p:nvSpPr>
        <p:spPr bwMode="auto">
          <a:xfrm>
            <a:off x="1676400" y="533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75523" name="Line 3"/>
          <p:cNvSpPr>
            <a:spLocks noChangeShapeType="1"/>
          </p:cNvSpPr>
          <p:nvPr/>
        </p:nvSpPr>
        <p:spPr bwMode="auto">
          <a:xfrm>
            <a:off x="1676400" y="1371600"/>
            <a:ext cx="8763000" cy="0"/>
          </a:xfrm>
          <a:prstGeom prst="line">
            <a:avLst/>
          </a:prstGeom>
          <a:noFill/>
          <a:ln w="1905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75524" name="Text Box 4"/>
          <p:cNvSpPr txBox="1">
            <a:spLocks noChangeArrowheads="1"/>
          </p:cNvSpPr>
          <p:nvPr/>
        </p:nvSpPr>
        <p:spPr bwMode="auto">
          <a:xfrm>
            <a:off x="1828800" y="762000"/>
            <a:ext cx="46815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solidFill>
                  <a:schemeClr val="folHlink"/>
                </a:solidFill>
                <a:latin typeface="Times New Roman" panose="02020603050405020304" pitchFamily="18" charset="0"/>
              </a:rPr>
              <a:t>Figure 26.17  </a:t>
            </a:r>
            <a:r>
              <a:rPr lang="en-US" altLang="en-US" sz="2000" i="1">
                <a:latin typeface="Times New Roman" panose="02020603050405020304" pitchFamily="18" charset="0"/>
              </a:rPr>
              <a:t>Commands and responses</a:t>
            </a:r>
          </a:p>
        </p:txBody>
      </p:sp>
      <p:sp>
        <p:nvSpPr>
          <p:cNvPr id="875525" name="Line 5"/>
          <p:cNvSpPr>
            <a:spLocks noChangeShapeType="1"/>
          </p:cNvSpPr>
          <p:nvPr/>
        </p:nvSpPr>
        <p:spPr bwMode="auto">
          <a:xfrm>
            <a:off x="1676400" y="6248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pic>
        <p:nvPicPr>
          <p:cNvPr id="875526"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12926" y="2971800"/>
            <a:ext cx="8474075" cy="1022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382373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1"/>
          <p:cNvSpPr>
            <a:spLocks noGrp="1"/>
          </p:cNvSpPr>
          <p:nvPr>
            <p:ph type="sldNum" sz="quarter" idx="10"/>
          </p:nvPr>
        </p:nvSpPr>
        <p:spPr/>
        <p:txBody>
          <a:bodyPr/>
          <a:lstStyle/>
          <a:p>
            <a:r>
              <a:rPr lang="en-US" altLang="en-US"/>
              <a:t>26.</a:t>
            </a:r>
            <a:fld id="{CE764902-E242-46CC-ABB4-462A8019E6D4}" type="slidenum">
              <a:rPr lang="en-US" altLang="en-US"/>
              <a:pPr/>
              <a:t>28</a:t>
            </a:fld>
            <a:endParaRPr lang="en-US" altLang="en-US"/>
          </a:p>
        </p:txBody>
      </p:sp>
      <p:sp>
        <p:nvSpPr>
          <p:cNvPr id="876546" name="Line 2"/>
          <p:cNvSpPr>
            <a:spLocks noChangeShapeType="1"/>
          </p:cNvSpPr>
          <p:nvPr/>
        </p:nvSpPr>
        <p:spPr bwMode="auto">
          <a:xfrm>
            <a:off x="1676400" y="533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76547" name="Line 3"/>
          <p:cNvSpPr>
            <a:spLocks noChangeShapeType="1"/>
          </p:cNvSpPr>
          <p:nvPr/>
        </p:nvSpPr>
        <p:spPr bwMode="auto">
          <a:xfrm>
            <a:off x="1676400" y="1371600"/>
            <a:ext cx="8763000" cy="0"/>
          </a:xfrm>
          <a:prstGeom prst="line">
            <a:avLst/>
          </a:prstGeom>
          <a:noFill/>
          <a:ln w="1905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76548" name="Text Box 4"/>
          <p:cNvSpPr txBox="1">
            <a:spLocks noChangeArrowheads="1"/>
          </p:cNvSpPr>
          <p:nvPr/>
        </p:nvSpPr>
        <p:spPr bwMode="auto">
          <a:xfrm>
            <a:off x="1828801" y="762000"/>
            <a:ext cx="38131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solidFill>
                  <a:schemeClr val="folHlink"/>
                </a:solidFill>
                <a:latin typeface="Times New Roman" panose="02020603050405020304" pitchFamily="18" charset="0"/>
              </a:rPr>
              <a:t>Figure 26.18  </a:t>
            </a:r>
            <a:r>
              <a:rPr lang="en-US" altLang="en-US" sz="2000" i="1">
                <a:latin typeface="Times New Roman" panose="02020603050405020304" pitchFamily="18" charset="0"/>
              </a:rPr>
              <a:t>Command format</a:t>
            </a:r>
          </a:p>
        </p:txBody>
      </p:sp>
      <p:sp>
        <p:nvSpPr>
          <p:cNvPr id="876549" name="Line 5"/>
          <p:cNvSpPr>
            <a:spLocks noChangeShapeType="1"/>
          </p:cNvSpPr>
          <p:nvPr/>
        </p:nvSpPr>
        <p:spPr bwMode="auto">
          <a:xfrm>
            <a:off x="1676400" y="6248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pic>
        <p:nvPicPr>
          <p:cNvPr id="876550"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3601" y="2944814"/>
            <a:ext cx="7923213" cy="966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6384520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1"/>
          <p:cNvSpPr>
            <a:spLocks noGrp="1"/>
          </p:cNvSpPr>
          <p:nvPr>
            <p:ph type="sldNum" sz="quarter" idx="10"/>
          </p:nvPr>
        </p:nvSpPr>
        <p:spPr/>
        <p:txBody>
          <a:bodyPr/>
          <a:lstStyle/>
          <a:p>
            <a:r>
              <a:rPr lang="en-US" altLang="en-US"/>
              <a:t>26.</a:t>
            </a:r>
            <a:fld id="{68CC6070-B215-4A32-8E0C-0027AB8D9F48}" type="slidenum">
              <a:rPr lang="en-US" altLang="en-US"/>
              <a:pPr/>
              <a:t>29</a:t>
            </a:fld>
            <a:endParaRPr lang="en-US" altLang="en-US"/>
          </a:p>
        </p:txBody>
      </p:sp>
      <p:sp>
        <p:nvSpPr>
          <p:cNvPr id="898050" name="Text Box 2"/>
          <p:cNvSpPr txBox="1">
            <a:spLocks noChangeArrowheads="1"/>
          </p:cNvSpPr>
          <p:nvPr/>
        </p:nvSpPr>
        <p:spPr bwMode="auto">
          <a:xfrm>
            <a:off x="3581401" y="152400"/>
            <a:ext cx="28749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solidFill>
                  <a:schemeClr val="folHlink"/>
                </a:solidFill>
                <a:latin typeface="Times New Roman" panose="02020603050405020304" pitchFamily="18" charset="0"/>
              </a:rPr>
              <a:t>Table 26.7  </a:t>
            </a:r>
            <a:r>
              <a:rPr lang="en-US" altLang="en-US" sz="2000" i="1">
                <a:latin typeface="Times New Roman" panose="02020603050405020304" pitchFamily="18" charset="0"/>
              </a:rPr>
              <a:t>Commands</a:t>
            </a:r>
          </a:p>
        </p:txBody>
      </p:sp>
      <p:grpSp>
        <p:nvGrpSpPr>
          <p:cNvPr id="898054" name="Group 6"/>
          <p:cNvGrpSpPr>
            <a:grpSpLocks/>
          </p:cNvGrpSpPr>
          <p:nvPr/>
        </p:nvGrpSpPr>
        <p:grpSpPr bwMode="auto">
          <a:xfrm>
            <a:off x="3390900" y="561976"/>
            <a:ext cx="5219700" cy="5711825"/>
            <a:chOff x="1176" y="354"/>
            <a:chExt cx="3288" cy="3598"/>
          </a:xfrm>
        </p:grpSpPr>
        <p:pic>
          <p:nvPicPr>
            <p:cNvPr id="898052"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76" y="354"/>
              <a:ext cx="3288" cy="29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98053"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00" y="3216"/>
              <a:ext cx="3196" cy="7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93521891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r>
              <a:rPr lang="en-US" altLang="en-US"/>
              <a:t>DNS – The Domain Name System</a:t>
            </a:r>
          </a:p>
        </p:txBody>
      </p:sp>
      <p:sp>
        <p:nvSpPr>
          <p:cNvPr id="6147" name="Rectangle 3"/>
          <p:cNvSpPr>
            <a:spLocks noGrp="1" noChangeArrowheads="1"/>
          </p:cNvSpPr>
          <p:nvPr>
            <p:ph type="body" idx="1"/>
          </p:nvPr>
        </p:nvSpPr>
        <p:spPr>
          <a:xfrm>
            <a:off x="3067050" y="1809750"/>
            <a:ext cx="7600950" cy="4743450"/>
          </a:xfrm>
        </p:spPr>
        <p:txBody>
          <a:bodyPr/>
          <a:lstStyle/>
          <a:p>
            <a:pPr marL="609600" indent="-609600">
              <a:buFontTx/>
              <a:buChar char="•"/>
            </a:pPr>
            <a:r>
              <a:rPr lang="en-US" altLang="en-US"/>
              <a:t>The DNS Name Space</a:t>
            </a:r>
          </a:p>
          <a:p>
            <a:pPr marL="609600" indent="-609600">
              <a:buFontTx/>
              <a:buChar char="•"/>
            </a:pPr>
            <a:r>
              <a:rPr lang="en-US" altLang="en-US"/>
              <a:t>Resource Records</a:t>
            </a:r>
          </a:p>
          <a:p>
            <a:pPr marL="609600" indent="-609600">
              <a:buFontTx/>
              <a:buChar char="•"/>
            </a:pPr>
            <a:r>
              <a:rPr lang="en-US" altLang="en-US"/>
              <a:t>Name Servers</a:t>
            </a:r>
          </a:p>
          <a:p>
            <a:pPr marL="609600" indent="-609600">
              <a:buFontTx/>
              <a:buAutoNum type="arabicPeriod"/>
            </a:pPr>
            <a:endParaRPr lang="en-US" altLang="en-US"/>
          </a:p>
        </p:txBody>
      </p:sp>
    </p:spTree>
    <p:extLst>
      <p:ext uri="{BB962C8B-B14F-4D97-AF65-F5344CB8AC3E}">
        <p14:creationId xmlns:p14="http://schemas.microsoft.com/office/powerpoint/2010/main" val="170482411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1"/>
          <p:cNvSpPr>
            <a:spLocks noGrp="1"/>
          </p:cNvSpPr>
          <p:nvPr>
            <p:ph type="sldNum" sz="quarter" idx="10"/>
          </p:nvPr>
        </p:nvSpPr>
        <p:spPr/>
        <p:txBody>
          <a:bodyPr/>
          <a:lstStyle/>
          <a:p>
            <a:r>
              <a:rPr lang="en-US" altLang="en-US"/>
              <a:t>26.</a:t>
            </a:r>
            <a:fld id="{D89467F6-44BE-4B57-B245-35ED68A8475D}" type="slidenum">
              <a:rPr lang="en-US" altLang="en-US"/>
              <a:pPr/>
              <a:t>30</a:t>
            </a:fld>
            <a:endParaRPr lang="en-US" altLang="en-US"/>
          </a:p>
        </p:txBody>
      </p:sp>
      <p:sp>
        <p:nvSpPr>
          <p:cNvPr id="899074" name="Text Box 2"/>
          <p:cNvSpPr txBox="1">
            <a:spLocks noChangeArrowheads="1"/>
          </p:cNvSpPr>
          <p:nvPr/>
        </p:nvSpPr>
        <p:spPr bwMode="auto">
          <a:xfrm>
            <a:off x="3284539" y="228600"/>
            <a:ext cx="277653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solidFill>
                  <a:schemeClr val="folHlink"/>
                </a:solidFill>
                <a:latin typeface="Times New Roman" panose="02020603050405020304" pitchFamily="18" charset="0"/>
              </a:rPr>
              <a:t>Table 26.8  </a:t>
            </a:r>
            <a:r>
              <a:rPr lang="en-US" altLang="en-US" sz="2000" i="1">
                <a:latin typeface="Times New Roman" panose="02020603050405020304" pitchFamily="18" charset="0"/>
              </a:rPr>
              <a:t>Responses</a:t>
            </a:r>
          </a:p>
        </p:txBody>
      </p:sp>
      <p:pic>
        <p:nvPicPr>
          <p:cNvPr id="899078" name="Picture 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48026" y="669926"/>
            <a:ext cx="6124575" cy="5730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7376379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1"/>
          <p:cNvSpPr>
            <a:spLocks noGrp="1"/>
          </p:cNvSpPr>
          <p:nvPr>
            <p:ph type="sldNum" sz="quarter" idx="10"/>
          </p:nvPr>
        </p:nvSpPr>
        <p:spPr/>
        <p:txBody>
          <a:bodyPr/>
          <a:lstStyle/>
          <a:p>
            <a:r>
              <a:rPr lang="en-US" altLang="en-US"/>
              <a:t>26.</a:t>
            </a:r>
            <a:fld id="{8F731DBB-D0F0-46A7-8C8F-C43E6DF77A3B}" type="slidenum">
              <a:rPr lang="en-US" altLang="en-US"/>
              <a:pPr/>
              <a:t>31</a:t>
            </a:fld>
            <a:endParaRPr lang="en-US" altLang="en-US"/>
          </a:p>
        </p:txBody>
      </p:sp>
      <p:sp>
        <p:nvSpPr>
          <p:cNvPr id="905218" name="Text Box 2"/>
          <p:cNvSpPr txBox="1">
            <a:spLocks noChangeArrowheads="1"/>
          </p:cNvSpPr>
          <p:nvPr/>
        </p:nvSpPr>
        <p:spPr bwMode="auto">
          <a:xfrm>
            <a:off x="3048000" y="381000"/>
            <a:ext cx="4114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solidFill>
                  <a:schemeClr val="folHlink"/>
                </a:solidFill>
                <a:latin typeface="Times New Roman" panose="02020603050405020304" pitchFamily="18" charset="0"/>
              </a:rPr>
              <a:t>Table 26.8  </a:t>
            </a:r>
            <a:r>
              <a:rPr lang="en-US" altLang="en-US" sz="2000" i="1">
                <a:latin typeface="Times New Roman" panose="02020603050405020304" pitchFamily="18" charset="0"/>
              </a:rPr>
              <a:t>Responses  </a:t>
            </a:r>
            <a:r>
              <a:rPr lang="en-US" altLang="en-US" sz="2000" i="1">
                <a:solidFill>
                  <a:schemeClr val="hlink"/>
                </a:solidFill>
                <a:latin typeface="Times New Roman" panose="02020603050405020304" pitchFamily="18" charset="0"/>
              </a:rPr>
              <a:t>(continued)</a:t>
            </a:r>
          </a:p>
        </p:txBody>
      </p:sp>
      <p:grpSp>
        <p:nvGrpSpPr>
          <p:cNvPr id="905222" name="Group 6"/>
          <p:cNvGrpSpPr>
            <a:grpSpLocks/>
          </p:cNvGrpSpPr>
          <p:nvPr/>
        </p:nvGrpSpPr>
        <p:grpSpPr bwMode="auto">
          <a:xfrm>
            <a:off x="2971800" y="914400"/>
            <a:ext cx="6051550" cy="4565650"/>
            <a:chOff x="1008" y="984"/>
            <a:chExt cx="3812" cy="2876"/>
          </a:xfrm>
        </p:grpSpPr>
        <p:pic>
          <p:nvPicPr>
            <p:cNvPr id="905220"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08" y="1248"/>
              <a:ext cx="3812" cy="2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05221"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28" y="984"/>
              <a:ext cx="3772" cy="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365413352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1"/>
          <p:cNvSpPr>
            <a:spLocks noGrp="1"/>
          </p:cNvSpPr>
          <p:nvPr>
            <p:ph type="sldNum" sz="quarter" idx="10"/>
          </p:nvPr>
        </p:nvSpPr>
        <p:spPr/>
        <p:txBody>
          <a:bodyPr/>
          <a:lstStyle/>
          <a:p>
            <a:r>
              <a:rPr lang="en-US" altLang="en-US"/>
              <a:t>26.</a:t>
            </a:r>
            <a:fld id="{98DDD00E-FDDE-4BC2-B4E0-8D0BCBCAD21F}" type="slidenum">
              <a:rPr lang="en-US" altLang="en-US"/>
              <a:pPr/>
              <a:t>32</a:t>
            </a:fld>
            <a:endParaRPr lang="en-US" altLang="en-US"/>
          </a:p>
        </p:txBody>
      </p:sp>
      <p:sp>
        <p:nvSpPr>
          <p:cNvPr id="877570" name="Line 2"/>
          <p:cNvSpPr>
            <a:spLocks noChangeShapeType="1"/>
          </p:cNvSpPr>
          <p:nvPr/>
        </p:nvSpPr>
        <p:spPr bwMode="auto">
          <a:xfrm>
            <a:off x="1676400" y="533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77571" name="Line 3"/>
          <p:cNvSpPr>
            <a:spLocks noChangeShapeType="1"/>
          </p:cNvSpPr>
          <p:nvPr/>
        </p:nvSpPr>
        <p:spPr bwMode="auto">
          <a:xfrm>
            <a:off x="1676400" y="1371600"/>
            <a:ext cx="8763000" cy="0"/>
          </a:xfrm>
          <a:prstGeom prst="line">
            <a:avLst/>
          </a:prstGeom>
          <a:noFill/>
          <a:ln w="1905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77572" name="Text Box 4"/>
          <p:cNvSpPr txBox="1">
            <a:spLocks noChangeArrowheads="1"/>
          </p:cNvSpPr>
          <p:nvPr/>
        </p:nvSpPr>
        <p:spPr bwMode="auto">
          <a:xfrm>
            <a:off x="4117181" y="5561930"/>
            <a:ext cx="38814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solidFill>
                  <a:schemeClr val="folHlink"/>
                </a:solidFill>
                <a:latin typeface="Times New Roman" panose="02020603050405020304" pitchFamily="18" charset="0"/>
              </a:rPr>
              <a:t>Figure 26.19  </a:t>
            </a:r>
            <a:r>
              <a:rPr lang="en-US" altLang="en-US" sz="2000" i="1">
                <a:latin typeface="Times New Roman" panose="02020603050405020304" pitchFamily="18" charset="0"/>
              </a:rPr>
              <a:t>POP3 and IMAP4</a:t>
            </a:r>
          </a:p>
        </p:txBody>
      </p:sp>
      <p:sp>
        <p:nvSpPr>
          <p:cNvPr id="877573" name="Line 5"/>
          <p:cNvSpPr>
            <a:spLocks noChangeShapeType="1"/>
          </p:cNvSpPr>
          <p:nvPr/>
        </p:nvSpPr>
        <p:spPr bwMode="auto">
          <a:xfrm>
            <a:off x="1676400" y="6248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pic>
        <p:nvPicPr>
          <p:cNvPr id="87757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97088" y="1957388"/>
            <a:ext cx="7961312" cy="3376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le 2"/>
          <p:cNvSpPr txBox="1">
            <a:spLocks noChangeArrowheads="1"/>
          </p:cNvSpPr>
          <p:nvPr/>
        </p:nvSpPr>
        <p:spPr>
          <a:xfrm>
            <a:off x="1914144" y="590550"/>
            <a:ext cx="9997440" cy="827088"/>
          </a:xfrm>
          <a:prstGeom prst="rect">
            <a:avLst/>
          </a:prstGeom>
        </p:spPr>
        <p:txBody>
          <a:bodyPr/>
          <a:lstStyle>
            <a:lvl1pPr algn="l" rtl="0" eaLnBrk="1" latinLnBrk="0" hangingPunct="1">
              <a:spcBef>
                <a:spcPct val="0"/>
              </a:spcBef>
              <a:buNone/>
              <a:defRPr kumimoji="0" sz="4300" kern="1200">
                <a:solidFill>
                  <a:schemeClr val="tx2">
                    <a:satMod val="130000"/>
                  </a:schemeClr>
                </a:solidFill>
                <a:effectLst>
                  <a:outerShdw blurRad="50000" dist="30000" dir="5400000" algn="tl" rotWithShape="0">
                    <a:srgbClr val="000000">
                      <a:alpha val="30000"/>
                    </a:srgbClr>
                  </a:outerShdw>
                </a:effectLst>
                <a:latin typeface="+mj-lt"/>
                <a:ea typeface="+mj-ea"/>
                <a:cs typeface="+mj-cs"/>
              </a:defRPr>
            </a:lvl1pPr>
            <a:extLst/>
          </a:lstStyle>
          <a:p>
            <a:r>
              <a:rPr lang="en-US" altLang="en-US" smtClean="0"/>
              <a:t>Final Delivery</a:t>
            </a:r>
            <a:endParaRPr lang="en-US" altLang="en-US" dirty="0"/>
          </a:p>
        </p:txBody>
      </p:sp>
    </p:spTree>
    <p:extLst>
      <p:ext uri="{BB962C8B-B14F-4D97-AF65-F5344CB8AC3E}">
        <p14:creationId xmlns:p14="http://schemas.microsoft.com/office/powerpoint/2010/main" val="252820747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1"/>
          <p:cNvSpPr>
            <a:spLocks noGrp="1"/>
          </p:cNvSpPr>
          <p:nvPr>
            <p:ph type="sldNum" sz="quarter" idx="10"/>
          </p:nvPr>
        </p:nvSpPr>
        <p:spPr/>
        <p:txBody>
          <a:bodyPr/>
          <a:lstStyle/>
          <a:p>
            <a:r>
              <a:rPr lang="en-US" altLang="en-US"/>
              <a:t>26.</a:t>
            </a:r>
            <a:fld id="{0B74C48B-78AF-446A-84D4-404AEAE3682F}" type="slidenum">
              <a:rPr lang="en-US" altLang="en-US"/>
              <a:pPr/>
              <a:t>33</a:t>
            </a:fld>
            <a:endParaRPr lang="en-US" altLang="en-US"/>
          </a:p>
        </p:txBody>
      </p:sp>
      <p:sp>
        <p:nvSpPr>
          <p:cNvPr id="878594" name="Line 2"/>
          <p:cNvSpPr>
            <a:spLocks noChangeShapeType="1"/>
          </p:cNvSpPr>
          <p:nvPr/>
        </p:nvSpPr>
        <p:spPr bwMode="auto">
          <a:xfrm>
            <a:off x="1676400" y="762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78595" name="Line 3"/>
          <p:cNvSpPr>
            <a:spLocks noChangeShapeType="1"/>
          </p:cNvSpPr>
          <p:nvPr/>
        </p:nvSpPr>
        <p:spPr bwMode="auto">
          <a:xfrm>
            <a:off x="1676400" y="914400"/>
            <a:ext cx="8763000" cy="0"/>
          </a:xfrm>
          <a:prstGeom prst="line">
            <a:avLst/>
          </a:prstGeom>
          <a:noFill/>
          <a:ln w="1905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78596" name="Text Box 4"/>
          <p:cNvSpPr txBox="1">
            <a:spLocks noChangeArrowheads="1"/>
          </p:cNvSpPr>
          <p:nvPr/>
        </p:nvSpPr>
        <p:spPr bwMode="auto">
          <a:xfrm>
            <a:off x="1828800" y="304800"/>
            <a:ext cx="7397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solidFill>
                  <a:schemeClr val="folHlink"/>
                </a:solidFill>
                <a:latin typeface="Times New Roman" panose="02020603050405020304" pitchFamily="18" charset="0"/>
              </a:rPr>
              <a:t>Figure 26.20  </a:t>
            </a:r>
            <a:r>
              <a:rPr lang="en-US" altLang="en-US" sz="2000" i="1">
                <a:latin typeface="Times New Roman" panose="02020603050405020304" pitchFamily="18" charset="0"/>
              </a:rPr>
              <a:t>The exchange of commands and responses in POP3</a:t>
            </a:r>
          </a:p>
        </p:txBody>
      </p:sp>
      <p:sp>
        <p:nvSpPr>
          <p:cNvPr id="878597" name="Line 5"/>
          <p:cNvSpPr>
            <a:spLocks noChangeShapeType="1"/>
          </p:cNvSpPr>
          <p:nvPr/>
        </p:nvSpPr>
        <p:spPr bwMode="auto">
          <a:xfrm>
            <a:off x="1676400" y="64008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pic>
        <p:nvPicPr>
          <p:cNvPr id="878599"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89350" y="990600"/>
            <a:ext cx="4387850" cy="5130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6308763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1192924" y="68574"/>
            <a:ext cx="9997440" cy="1143000"/>
          </a:xfrm>
        </p:spPr>
        <p:txBody>
          <a:bodyPr/>
          <a:lstStyle/>
          <a:p>
            <a:pPr algn="ctr"/>
            <a:r>
              <a:rPr lang="en-US" altLang="en-US" dirty="0"/>
              <a:t>A comparison of POP3 and </a:t>
            </a:r>
            <a:r>
              <a:rPr lang="en-US" altLang="en-US" dirty="0" smtClean="0"/>
              <a:t>IMAP</a:t>
            </a:r>
            <a:endParaRPr lang="en-US" altLang="en-US" dirty="0"/>
          </a:p>
        </p:txBody>
      </p:sp>
      <p:pic>
        <p:nvPicPr>
          <p:cNvPr id="27652" name="Picture 4" descr="7-1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13184" y="1316575"/>
            <a:ext cx="6765633" cy="53930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924888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36962" name="Picture 2" descr="Forouzan4e07_banner"/>
          <p:cNvPicPr>
            <a:picLocks noGrp="1" noChangeAspect="1" noChangeArrowheads="1"/>
          </p:cNvPicPr>
          <p:nvPr>
            <p:ph/>
          </p:nvPr>
        </p:nvPicPr>
        <p:blipFill>
          <a:blip r:embed="rId3">
            <a:extLst>
              <a:ext uri="{28A0092B-C50C-407E-A947-70E740481C1C}">
                <a14:useLocalDpi xmlns:a14="http://schemas.microsoft.com/office/drawing/2010/main" val="0"/>
              </a:ext>
            </a:extLst>
          </a:blip>
          <a:srcRect/>
          <a:stretch>
            <a:fillRect/>
          </a:stretch>
        </p:blipFill>
        <p:spPr bwMode="auto">
          <a:xfrm>
            <a:off x="1524000" y="1"/>
            <a:ext cx="9144000" cy="1096963"/>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36963" name="Rectangle 3"/>
          <p:cNvSpPr>
            <a:spLocks noChangeArrowheads="1"/>
          </p:cNvSpPr>
          <p:nvPr/>
        </p:nvSpPr>
        <p:spPr bwMode="auto">
          <a:xfrm>
            <a:off x="2667000" y="2514600"/>
            <a:ext cx="6858000"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ltLang="en-US" sz="4400">
                <a:solidFill>
                  <a:schemeClr val="tx2"/>
                </a:solidFill>
              </a:rPr>
              <a:t>Chapter 27</a:t>
            </a:r>
          </a:p>
          <a:p>
            <a:pPr algn="ctr"/>
            <a:endParaRPr lang="en-US" altLang="en-US" sz="2000">
              <a:solidFill>
                <a:schemeClr val="tx2"/>
              </a:solidFill>
            </a:endParaRPr>
          </a:p>
          <a:p>
            <a:pPr algn="ctr"/>
            <a:r>
              <a:rPr lang="en-US" altLang="en-US" sz="4400"/>
              <a:t>WWW and HTTP</a:t>
            </a:r>
          </a:p>
        </p:txBody>
      </p:sp>
      <p:sp>
        <p:nvSpPr>
          <p:cNvPr id="936964" name="Text Box 4"/>
          <p:cNvSpPr txBox="1">
            <a:spLocks noChangeArrowheads="1"/>
          </p:cNvSpPr>
          <p:nvPr/>
        </p:nvSpPr>
        <p:spPr bwMode="auto">
          <a:xfrm>
            <a:off x="1524000" y="6507164"/>
            <a:ext cx="91440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r>
              <a:rPr lang="en-US" altLang="en-US" sz="1200">
                <a:latin typeface="Times New Roman" panose="02020603050405020304" pitchFamily="18" charset="0"/>
              </a:rPr>
              <a:t>Copyright © The McGraw-Hill Companies, Inc. Permission required for reproduction or display.</a:t>
            </a:r>
          </a:p>
        </p:txBody>
      </p:sp>
    </p:spTree>
    <p:extLst>
      <p:ext uri="{BB962C8B-B14F-4D97-AF65-F5344CB8AC3E}">
        <p14:creationId xmlns:p14="http://schemas.microsoft.com/office/powerpoint/2010/main" val="125619465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65250" name="Rectangle 2"/>
          <p:cNvSpPr>
            <a:spLocks noChangeArrowheads="1"/>
          </p:cNvSpPr>
          <p:nvPr/>
        </p:nvSpPr>
        <p:spPr bwMode="auto">
          <a:xfrm>
            <a:off x="1524000" y="0"/>
            <a:ext cx="9144000" cy="1371600"/>
          </a:xfrm>
          <a:prstGeom prst="rect">
            <a:avLst/>
          </a:prstGeom>
          <a:solidFill>
            <a:srgbClr val="33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altLang="en-US">
              <a:effectLst>
                <a:outerShdw blurRad="38100" dist="38100" dir="2700000" algn="tl">
                  <a:srgbClr val="FFFFFF"/>
                </a:outerShdw>
              </a:effectLst>
              <a:latin typeface="Times New Roman" panose="02020603050405020304" pitchFamily="18" charset="0"/>
            </a:endParaRPr>
          </a:p>
        </p:txBody>
      </p:sp>
      <p:sp>
        <p:nvSpPr>
          <p:cNvPr id="565251" name="Text Box 3"/>
          <p:cNvSpPr txBox="1">
            <a:spLocks noChangeArrowheads="1"/>
          </p:cNvSpPr>
          <p:nvPr/>
        </p:nvSpPr>
        <p:spPr bwMode="auto">
          <a:xfrm>
            <a:off x="1752601" y="406400"/>
            <a:ext cx="252511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effectLst>
                  <a:outerShdw blurRad="38100" dist="38100" dir="2700000" algn="tl">
                    <a:srgbClr val="C0C0C0"/>
                  </a:outerShdw>
                </a:effectLst>
                <a:latin typeface="Times" panose="02020603050405020304" pitchFamily="18" charset="0"/>
              </a:rPr>
              <a:t>27-1   ARCHITECTURE</a:t>
            </a:r>
          </a:p>
        </p:txBody>
      </p:sp>
      <p:sp>
        <p:nvSpPr>
          <p:cNvPr id="565252" name="Text Box 4"/>
          <p:cNvSpPr txBox="1">
            <a:spLocks noChangeArrowheads="1"/>
          </p:cNvSpPr>
          <p:nvPr/>
        </p:nvSpPr>
        <p:spPr bwMode="auto">
          <a:xfrm>
            <a:off x="9753600" y="6400801"/>
            <a:ext cx="184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altLang="en-US">
              <a:latin typeface="Times New Roman" panose="02020603050405020304" pitchFamily="18" charset="0"/>
            </a:endParaRPr>
          </a:p>
        </p:txBody>
      </p:sp>
      <p:sp>
        <p:nvSpPr>
          <p:cNvPr id="565253" name="Rectangle 5"/>
          <p:cNvSpPr>
            <a:spLocks noChangeArrowheads="1"/>
          </p:cNvSpPr>
          <p:nvPr/>
        </p:nvSpPr>
        <p:spPr bwMode="auto">
          <a:xfrm>
            <a:off x="1828800" y="1676401"/>
            <a:ext cx="8229600" cy="180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just" eaLnBrk="1" hangingPunct="1"/>
            <a:r>
              <a:rPr lang="en-US" altLang="en-US" sz="2800" i="1">
                <a:effectLst>
                  <a:outerShdw blurRad="38100" dist="38100" dir="2700000" algn="tl">
                    <a:srgbClr val="C0C0C0"/>
                  </a:outerShdw>
                </a:effectLst>
                <a:latin typeface="Times New Roman" panose="02020603050405020304" pitchFamily="18" charset="0"/>
              </a:rPr>
              <a:t>The </a:t>
            </a:r>
            <a:r>
              <a:rPr lang="en-US" altLang="en-US" sz="2800" i="1">
                <a:solidFill>
                  <a:schemeClr val="hlink"/>
                </a:solidFill>
                <a:effectLst>
                  <a:outerShdw blurRad="38100" dist="38100" dir="2700000" algn="tl">
                    <a:srgbClr val="C0C0C0"/>
                  </a:outerShdw>
                </a:effectLst>
                <a:latin typeface="Times New Roman" panose="02020603050405020304" pitchFamily="18" charset="0"/>
              </a:rPr>
              <a:t>WWW</a:t>
            </a:r>
            <a:r>
              <a:rPr lang="en-US" altLang="en-US" sz="2800" i="1">
                <a:effectLst>
                  <a:outerShdw blurRad="38100" dist="38100" dir="2700000" algn="tl">
                    <a:srgbClr val="C0C0C0"/>
                  </a:outerShdw>
                </a:effectLst>
                <a:latin typeface="Times New Roman" panose="02020603050405020304" pitchFamily="18" charset="0"/>
              </a:rPr>
              <a:t> today is a distributed client/server service, in which a client using a browser can access a service using a server. However, the service provided is distributed over many locations called sites.</a:t>
            </a:r>
          </a:p>
        </p:txBody>
      </p:sp>
      <p:sp>
        <p:nvSpPr>
          <p:cNvPr id="565277" name="Rectangle 29"/>
          <p:cNvSpPr>
            <a:spLocks noChangeArrowheads="1"/>
          </p:cNvSpPr>
          <p:nvPr/>
        </p:nvSpPr>
        <p:spPr bwMode="auto">
          <a:xfrm>
            <a:off x="1676400" y="4438650"/>
            <a:ext cx="6705600"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buClr>
                <a:schemeClr val="tx1"/>
              </a:buClr>
              <a:buSzPct val="117000"/>
              <a:buFont typeface="Wingdings" panose="05000000000000000000" pitchFamily="2" charset="2"/>
              <a:buNone/>
            </a:pPr>
            <a:r>
              <a:rPr lang="en-US" altLang="en-US" sz="2400">
                <a:solidFill>
                  <a:srgbClr val="0033CC"/>
                </a:solidFill>
                <a:latin typeface="Times New Roman" panose="02020603050405020304" pitchFamily="18" charset="0"/>
              </a:rPr>
              <a:t>Client (Browser)</a:t>
            </a:r>
            <a:r>
              <a:rPr lang="fr-FR" altLang="en-US" sz="2400">
                <a:solidFill>
                  <a:srgbClr val="0033CC"/>
                </a:solidFill>
                <a:latin typeface="Times New Roman" panose="02020603050405020304" pitchFamily="18" charset="0"/>
              </a:rPr>
              <a:t/>
            </a:r>
            <a:br>
              <a:rPr lang="fr-FR" altLang="en-US" sz="2400">
                <a:solidFill>
                  <a:srgbClr val="0033CC"/>
                </a:solidFill>
                <a:latin typeface="Times New Roman" panose="02020603050405020304" pitchFamily="18" charset="0"/>
              </a:rPr>
            </a:br>
            <a:r>
              <a:rPr lang="fr-FR" altLang="en-US" sz="2400">
                <a:solidFill>
                  <a:srgbClr val="0033CC"/>
                </a:solidFill>
                <a:latin typeface="Times New Roman" panose="02020603050405020304" pitchFamily="18" charset="0"/>
              </a:rPr>
              <a:t>Server</a:t>
            </a:r>
            <a:br>
              <a:rPr lang="fr-FR" altLang="en-US" sz="2400">
                <a:solidFill>
                  <a:srgbClr val="0033CC"/>
                </a:solidFill>
                <a:latin typeface="Times New Roman" panose="02020603050405020304" pitchFamily="18" charset="0"/>
              </a:rPr>
            </a:br>
            <a:r>
              <a:rPr lang="fr-FR" altLang="en-US" sz="2400">
                <a:solidFill>
                  <a:srgbClr val="0033CC"/>
                </a:solidFill>
                <a:latin typeface="Times New Roman" panose="02020603050405020304" pitchFamily="18" charset="0"/>
              </a:rPr>
              <a:t>Uniform Resource Locator</a:t>
            </a:r>
          </a:p>
          <a:p>
            <a:pPr>
              <a:buClr>
                <a:schemeClr val="tx1"/>
              </a:buClr>
              <a:buSzPct val="117000"/>
              <a:buFont typeface="Wingdings" panose="05000000000000000000" pitchFamily="2" charset="2"/>
              <a:buNone/>
            </a:pPr>
            <a:r>
              <a:rPr lang="en-US" altLang="en-US" sz="2400">
                <a:solidFill>
                  <a:srgbClr val="0033CC"/>
                </a:solidFill>
                <a:latin typeface="Times New Roman" panose="02020603050405020304" pitchFamily="18" charset="0"/>
              </a:rPr>
              <a:t>Cookies</a:t>
            </a:r>
          </a:p>
        </p:txBody>
      </p:sp>
      <p:sp>
        <p:nvSpPr>
          <p:cNvPr id="565278" name="Text Box 30"/>
          <p:cNvSpPr txBox="1">
            <a:spLocks noChangeArrowheads="1"/>
          </p:cNvSpPr>
          <p:nvPr/>
        </p:nvSpPr>
        <p:spPr bwMode="auto">
          <a:xfrm>
            <a:off x="1689101" y="3962401"/>
            <a:ext cx="4862513"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76200" algn="ctr">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en-US" sz="2800" i="1" u="sng">
                <a:solidFill>
                  <a:schemeClr val="hlink"/>
                </a:solidFill>
                <a:effectLst>
                  <a:outerShdw blurRad="38100" dist="38100" dir="2700000" algn="tl">
                    <a:srgbClr val="C0C0C0"/>
                  </a:outerShdw>
                </a:effectLst>
                <a:latin typeface="Times New Roman" panose="02020603050405020304" pitchFamily="18" charset="0"/>
              </a:rPr>
              <a:t>Topics discussed in this section:</a:t>
            </a:r>
          </a:p>
        </p:txBody>
      </p:sp>
    </p:spTree>
    <p:extLst>
      <p:ext uri="{BB962C8B-B14F-4D97-AF65-F5344CB8AC3E}">
        <p14:creationId xmlns:p14="http://schemas.microsoft.com/office/powerpoint/2010/main" val="408762495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9138" name="Line 2"/>
          <p:cNvSpPr>
            <a:spLocks noChangeShapeType="1"/>
          </p:cNvSpPr>
          <p:nvPr/>
        </p:nvSpPr>
        <p:spPr bwMode="auto">
          <a:xfrm>
            <a:off x="1676400" y="533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59139" name="Line 3"/>
          <p:cNvSpPr>
            <a:spLocks noChangeShapeType="1"/>
          </p:cNvSpPr>
          <p:nvPr/>
        </p:nvSpPr>
        <p:spPr bwMode="auto">
          <a:xfrm>
            <a:off x="1676400" y="1371600"/>
            <a:ext cx="8763000" cy="0"/>
          </a:xfrm>
          <a:prstGeom prst="line">
            <a:avLst/>
          </a:prstGeom>
          <a:noFill/>
          <a:ln w="1905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59140" name="Text Box 4"/>
          <p:cNvSpPr txBox="1">
            <a:spLocks noChangeArrowheads="1"/>
          </p:cNvSpPr>
          <p:nvPr/>
        </p:nvSpPr>
        <p:spPr bwMode="auto">
          <a:xfrm>
            <a:off x="1828801" y="762000"/>
            <a:ext cx="41322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solidFill>
                  <a:schemeClr val="folHlink"/>
                </a:solidFill>
                <a:latin typeface="Times New Roman" panose="02020603050405020304" pitchFamily="18" charset="0"/>
              </a:rPr>
              <a:t>Figure 27.1  </a:t>
            </a:r>
            <a:r>
              <a:rPr lang="en-US" altLang="en-US" sz="2000" i="1">
                <a:latin typeface="Times New Roman" panose="02020603050405020304" pitchFamily="18" charset="0"/>
              </a:rPr>
              <a:t>Architecture of WWW</a:t>
            </a:r>
          </a:p>
        </p:txBody>
      </p:sp>
      <p:sp>
        <p:nvSpPr>
          <p:cNvPr id="859141" name="Line 5"/>
          <p:cNvSpPr>
            <a:spLocks noChangeShapeType="1"/>
          </p:cNvSpPr>
          <p:nvPr/>
        </p:nvSpPr>
        <p:spPr bwMode="auto">
          <a:xfrm>
            <a:off x="1676400" y="6248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pic>
        <p:nvPicPr>
          <p:cNvPr id="859142"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6388" y="1752601"/>
            <a:ext cx="6526212" cy="3922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310237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62" name="Line 2"/>
          <p:cNvSpPr>
            <a:spLocks noChangeShapeType="1"/>
          </p:cNvSpPr>
          <p:nvPr/>
        </p:nvSpPr>
        <p:spPr bwMode="auto">
          <a:xfrm>
            <a:off x="1676400" y="533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60163" name="Line 3"/>
          <p:cNvSpPr>
            <a:spLocks noChangeShapeType="1"/>
          </p:cNvSpPr>
          <p:nvPr/>
        </p:nvSpPr>
        <p:spPr bwMode="auto">
          <a:xfrm>
            <a:off x="1676400" y="1371600"/>
            <a:ext cx="8763000" cy="0"/>
          </a:xfrm>
          <a:prstGeom prst="line">
            <a:avLst/>
          </a:prstGeom>
          <a:noFill/>
          <a:ln w="1905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60164" name="Text Box 4"/>
          <p:cNvSpPr txBox="1">
            <a:spLocks noChangeArrowheads="1"/>
          </p:cNvSpPr>
          <p:nvPr/>
        </p:nvSpPr>
        <p:spPr bwMode="auto">
          <a:xfrm>
            <a:off x="1828801" y="762000"/>
            <a:ext cx="26828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solidFill>
                  <a:schemeClr val="folHlink"/>
                </a:solidFill>
                <a:latin typeface="Times New Roman" panose="02020603050405020304" pitchFamily="18" charset="0"/>
              </a:rPr>
              <a:t>Figure 27.2  </a:t>
            </a:r>
            <a:r>
              <a:rPr lang="en-US" altLang="en-US" sz="2000" i="1">
                <a:latin typeface="Times New Roman" panose="02020603050405020304" pitchFamily="18" charset="0"/>
              </a:rPr>
              <a:t>Browser</a:t>
            </a:r>
          </a:p>
        </p:txBody>
      </p:sp>
      <p:sp>
        <p:nvSpPr>
          <p:cNvPr id="860165" name="Line 5"/>
          <p:cNvSpPr>
            <a:spLocks noChangeShapeType="1"/>
          </p:cNvSpPr>
          <p:nvPr/>
        </p:nvSpPr>
        <p:spPr bwMode="auto">
          <a:xfrm>
            <a:off x="1676400" y="6248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pic>
        <p:nvPicPr>
          <p:cNvPr id="860166"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0364" y="1752600"/>
            <a:ext cx="8885237" cy="3168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0928795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1186" name="Line 2"/>
          <p:cNvSpPr>
            <a:spLocks noChangeShapeType="1"/>
          </p:cNvSpPr>
          <p:nvPr/>
        </p:nvSpPr>
        <p:spPr bwMode="auto">
          <a:xfrm>
            <a:off x="1676400" y="533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61187" name="Line 3"/>
          <p:cNvSpPr>
            <a:spLocks noChangeShapeType="1"/>
          </p:cNvSpPr>
          <p:nvPr/>
        </p:nvSpPr>
        <p:spPr bwMode="auto">
          <a:xfrm>
            <a:off x="1676400" y="1371600"/>
            <a:ext cx="8763000" cy="0"/>
          </a:xfrm>
          <a:prstGeom prst="line">
            <a:avLst/>
          </a:prstGeom>
          <a:noFill/>
          <a:ln w="1905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61188" name="Text Box 4"/>
          <p:cNvSpPr txBox="1">
            <a:spLocks noChangeArrowheads="1"/>
          </p:cNvSpPr>
          <p:nvPr/>
        </p:nvSpPr>
        <p:spPr bwMode="auto">
          <a:xfrm>
            <a:off x="1828800" y="762000"/>
            <a:ext cx="2317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solidFill>
                  <a:schemeClr val="folHlink"/>
                </a:solidFill>
                <a:latin typeface="Times New Roman" panose="02020603050405020304" pitchFamily="18" charset="0"/>
              </a:rPr>
              <a:t>Figure 27.3  </a:t>
            </a:r>
            <a:r>
              <a:rPr lang="en-US" altLang="en-US" sz="2000" i="1">
                <a:latin typeface="Times New Roman" panose="02020603050405020304" pitchFamily="18" charset="0"/>
              </a:rPr>
              <a:t>URL</a:t>
            </a:r>
          </a:p>
        </p:txBody>
      </p:sp>
      <p:sp>
        <p:nvSpPr>
          <p:cNvPr id="861189" name="Line 5"/>
          <p:cNvSpPr>
            <a:spLocks noChangeShapeType="1"/>
          </p:cNvSpPr>
          <p:nvPr/>
        </p:nvSpPr>
        <p:spPr bwMode="auto">
          <a:xfrm>
            <a:off x="1676400" y="6248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pic>
        <p:nvPicPr>
          <p:cNvPr id="861190"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3450" y="3225800"/>
            <a:ext cx="7550150" cy="736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2300261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en-US"/>
              <a:t>The DNS Name Space</a:t>
            </a:r>
          </a:p>
        </p:txBody>
      </p:sp>
      <p:sp>
        <p:nvSpPr>
          <p:cNvPr id="7171" name="Rectangle 3"/>
          <p:cNvSpPr>
            <a:spLocks noGrp="1" noChangeArrowheads="1"/>
          </p:cNvSpPr>
          <p:nvPr>
            <p:ph type="body" idx="1"/>
          </p:nvPr>
        </p:nvSpPr>
        <p:spPr/>
        <p:txBody>
          <a:bodyPr/>
          <a:lstStyle/>
          <a:p>
            <a:pPr>
              <a:buFontTx/>
              <a:buNone/>
            </a:pPr>
            <a:r>
              <a:rPr lang="en-US" altLang="en-US"/>
              <a:t>A portion of the Internet domain name space.</a:t>
            </a:r>
          </a:p>
        </p:txBody>
      </p:sp>
      <p:pic>
        <p:nvPicPr>
          <p:cNvPr id="7172" name="Picture 4" descr="7-0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8289" y="2549303"/>
            <a:ext cx="7859713" cy="3021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267785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57090" name="Rectangle 2"/>
          <p:cNvSpPr>
            <a:spLocks noChangeArrowheads="1"/>
          </p:cNvSpPr>
          <p:nvPr/>
        </p:nvSpPr>
        <p:spPr bwMode="auto">
          <a:xfrm>
            <a:off x="1524000" y="0"/>
            <a:ext cx="9144000" cy="1371600"/>
          </a:xfrm>
          <a:prstGeom prst="rect">
            <a:avLst/>
          </a:prstGeom>
          <a:solidFill>
            <a:srgbClr val="33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altLang="en-US">
              <a:effectLst>
                <a:outerShdw blurRad="38100" dist="38100" dir="2700000" algn="tl">
                  <a:srgbClr val="FFFFFF"/>
                </a:outerShdw>
              </a:effectLst>
              <a:latin typeface="Times New Roman" panose="02020603050405020304" pitchFamily="18" charset="0"/>
            </a:endParaRPr>
          </a:p>
        </p:txBody>
      </p:sp>
      <p:sp>
        <p:nvSpPr>
          <p:cNvPr id="857091" name="Text Box 3"/>
          <p:cNvSpPr txBox="1">
            <a:spLocks noChangeArrowheads="1"/>
          </p:cNvSpPr>
          <p:nvPr/>
        </p:nvSpPr>
        <p:spPr bwMode="auto">
          <a:xfrm>
            <a:off x="1752601" y="406400"/>
            <a:ext cx="278377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effectLst>
                  <a:outerShdw blurRad="38100" dist="38100" dir="2700000" algn="tl">
                    <a:srgbClr val="C0C0C0"/>
                  </a:outerShdw>
                </a:effectLst>
                <a:latin typeface="Times" panose="02020603050405020304" pitchFamily="18" charset="0"/>
              </a:rPr>
              <a:t>27-2   WEB DOCUMENTS</a:t>
            </a:r>
          </a:p>
        </p:txBody>
      </p:sp>
      <p:sp>
        <p:nvSpPr>
          <p:cNvPr id="857092" name="Text Box 4"/>
          <p:cNvSpPr txBox="1">
            <a:spLocks noChangeArrowheads="1"/>
          </p:cNvSpPr>
          <p:nvPr/>
        </p:nvSpPr>
        <p:spPr bwMode="auto">
          <a:xfrm>
            <a:off x="9753600" y="6400801"/>
            <a:ext cx="184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altLang="en-US">
              <a:latin typeface="Times New Roman" panose="02020603050405020304" pitchFamily="18" charset="0"/>
            </a:endParaRPr>
          </a:p>
        </p:txBody>
      </p:sp>
      <p:sp>
        <p:nvSpPr>
          <p:cNvPr id="857093" name="Rectangle 5"/>
          <p:cNvSpPr>
            <a:spLocks noChangeArrowheads="1"/>
          </p:cNvSpPr>
          <p:nvPr/>
        </p:nvSpPr>
        <p:spPr bwMode="auto">
          <a:xfrm>
            <a:off x="1676400" y="1524001"/>
            <a:ext cx="8229600" cy="180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just" eaLnBrk="1" hangingPunct="1"/>
            <a:r>
              <a:rPr lang="en-US" altLang="en-US" sz="2800" i="1">
                <a:effectLst>
                  <a:outerShdw blurRad="38100" dist="38100" dir="2700000" algn="tl">
                    <a:srgbClr val="C0C0C0"/>
                  </a:outerShdw>
                </a:effectLst>
                <a:latin typeface="Times New Roman" panose="02020603050405020304" pitchFamily="18" charset="0"/>
              </a:rPr>
              <a:t>The documents in the WWW can be grouped into three broad categories: </a:t>
            </a:r>
            <a:r>
              <a:rPr lang="en-US" altLang="en-US" sz="2800" i="1">
                <a:solidFill>
                  <a:schemeClr val="hlink"/>
                </a:solidFill>
                <a:effectLst>
                  <a:outerShdw blurRad="38100" dist="38100" dir="2700000" algn="tl">
                    <a:srgbClr val="C0C0C0"/>
                  </a:outerShdw>
                </a:effectLst>
                <a:latin typeface="Times New Roman" panose="02020603050405020304" pitchFamily="18" charset="0"/>
              </a:rPr>
              <a:t>static</a:t>
            </a:r>
            <a:r>
              <a:rPr lang="en-US" altLang="en-US" sz="2800" i="1">
                <a:effectLst>
                  <a:outerShdw blurRad="38100" dist="38100" dir="2700000" algn="tl">
                    <a:srgbClr val="C0C0C0"/>
                  </a:outerShdw>
                </a:effectLst>
                <a:latin typeface="Times New Roman" panose="02020603050405020304" pitchFamily="18" charset="0"/>
              </a:rPr>
              <a:t>, </a:t>
            </a:r>
            <a:r>
              <a:rPr lang="en-US" altLang="en-US" sz="2800" i="1">
                <a:solidFill>
                  <a:schemeClr val="hlink"/>
                </a:solidFill>
                <a:effectLst>
                  <a:outerShdw blurRad="38100" dist="38100" dir="2700000" algn="tl">
                    <a:srgbClr val="C0C0C0"/>
                  </a:outerShdw>
                </a:effectLst>
                <a:latin typeface="Times New Roman" panose="02020603050405020304" pitchFamily="18" charset="0"/>
              </a:rPr>
              <a:t>dynamic</a:t>
            </a:r>
            <a:r>
              <a:rPr lang="en-US" altLang="en-US" sz="2800" i="1">
                <a:effectLst>
                  <a:outerShdw blurRad="38100" dist="38100" dir="2700000" algn="tl">
                    <a:srgbClr val="C0C0C0"/>
                  </a:outerShdw>
                </a:effectLst>
                <a:latin typeface="Times New Roman" panose="02020603050405020304" pitchFamily="18" charset="0"/>
              </a:rPr>
              <a:t>, and </a:t>
            </a:r>
            <a:r>
              <a:rPr lang="en-US" altLang="en-US" sz="2800" i="1">
                <a:solidFill>
                  <a:schemeClr val="hlink"/>
                </a:solidFill>
                <a:effectLst>
                  <a:outerShdw blurRad="38100" dist="38100" dir="2700000" algn="tl">
                    <a:srgbClr val="C0C0C0"/>
                  </a:outerShdw>
                </a:effectLst>
                <a:latin typeface="Times New Roman" panose="02020603050405020304" pitchFamily="18" charset="0"/>
              </a:rPr>
              <a:t>active</a:t>
            </a:r>
            <a:r>
              <a:rPr lang="en-US" altLang="en-US" sz="2800" i="1">
                <a:effectLst>
                  <a:outerShdw blurRad="38100" dist="38100" dir="2700000" algn="tl">
                    <a:srgbClr val="C0C0C0"/>
                  </a:outerShdw>
                </a:effectLst>
                <a:latin typeface="Times New Roman" panose="02020603050405020304" pitchFamily="18" charset="0"/>
              </a:rPr>
              <a:t>. The category is based on the time at which the contents of the document are determined.</a:t>
            </a:r>
          </a:p>
        </p:txBody>
      </p:sp>
      <p:sp>
        <p:nvSpPr>
          <p:cNvPr id="857094" name="Rectangle 6"/>
          <p:cNvSpPr>
            <a:spLocks noChangeArrowheads="1"/>
          </p:cNvSpPr>
          <p:nvPr/>
        </p:nvSpPr>
        <p:spPr bwMode="auto">
          <a:xfrm>
            <a:off x="1676400" y="4679951"/>
            <a:ext cx="6705600"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buClr>
                <a:schemeClr val="tx1"/>
              </a:buClr>
              <a:buSzPct val="117000"/>
              <a:buFont typeface="Wingdings" panose="05000000000000000000" pitchFamily="2" charset="2"/>
              <a:buNone/>
            </a:pPr>
            <a:r>
              <a:rPr lang="en-US" altLang="en-US" sz="2400">
                <a:solidFill>
                  <a:srgbClr val="0033CC"/>
                </a:solidFill>
                <a:latin typeface="Times New Roman" panose="02020603050405020304" pitchFamily="18" charset="0"/>
              </a:rPr>
              <a:t>Static Documents</a:t>
            </a:r>
          </a:p>
          <a:p>
            <a:pPr>
              <a:buClr>
                <a:schemeClr val="tx1"/>
              </a:buClr>
              <a:buSzPct val="117000"/>
              <a:buFont typeface="Wingdings" panose="05000000000000000000" pitchFamily="2" charset="2"/>
              <a:buNone/>
            </a:pPr>
            <a:r>
              <a:rPr lang="fr-FR" altLang="en-US" sz="2400">
                <a:solidFill>
                  <a:srgbClr val="0033CC"/>
                </a:solidFill>
                <a:latin typeface="Times New Roman" panose="02020603050405020304" pitchFamily="18" charset="0"/>
              </a:rPr>
              <a:t>Dynamic Documents</a:t>
            </a:r>
            <a:br>
              <a:rPr lang="fr-FR" altLang="en-US" sz="2400">
                <a:solidFill>
                  <a:srgbClr val="0033CC"/>
                </a:solidFill>
                <a:latin typeface="Times New Roman" panose="02020603050405020304" pitchFamily="18" charset="0"/>
              </a:rPr>
            </a:br>
            <a:r>
              <a:rPr lang="fr-FR" altLang="en-US" sz="2400">
                <a:solidFill>
                  <a:srgbClr val="0033CC"/>
                </a:solidFill>
                <a:latin typeface="Times New Roman" panose="02020603050405020304" pitchFamily="18" charset="0"/>
              </a:rPr>
              <a:t>Active Documents</a:t>
            </a:r>
            <a:endParaRPr lang="en-US" altLang="en-US" sz="2400">
              <a:solidFill>
                <a:srgbClr val="0033CC"/>
              </a:solidFill>
              <a:latin typeface="Times New Roman" panose="02020603050405020304" pitchFamily="18" charset="0"/>
            </a:endParaRPr>
          </a:p>
        </p:txBody>
      </p:sp>
      <p:sp>
        <p:nvSpPr>
          <p:cNvPr id="857095" name="Text Box 7"/>
          <p:cNvSpPr txBox="1">
            <a:spLocks noChangeArrowheads="1"/>
          </p:cNvSpPr>
          <p:nvPr/>
        </p:nvSpPr>
        <p:spPr bwMode="auto">
          <a:xfrm>
            <a:off x="1689101" y="4203701"/>
            <a:ext cx="4862513"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76200" algn="ctr">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en-US" sz="2800" i="1" u="sng">
                <a:solidFill>
                  <a:schemeClr val="hlink"/>
                </a:solidFill>
                <a:effectLst>
                  <a:outerShdw blurRad="38100" dist="38100" dir="2700000" algn="tl">
                    <a:srgbClr val="C0C0C0"/>
                  </a:outerShdw>
                </a:effectLst>
                <a:latin typeface="Times New Roman" panose="02020603050405020304" pitchFamily="18" charset="0"/>
              </a:rPr>
              <a:t>Topics discussed in this section:</a:t>
            </a:r>
          </a:p>
        </p:txBody>
      </p:sp>
    </p:spTree>
    <p:extLst>
      <p:ext uri="{BB962C8B-B14F-4D97-AF65-F5344CB8AC3E}">
        <p14:creationId xmlns:p14="http://schemas.microsoft.com/office/powerpoint/2010/main" val="398117562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2210" name="Line 2"/>
          <p:cNvSpPr>
            <a:spLocks noChangeShapeType="1"/>
          </p:cNvSpPr>
          <p:nvPr/>
        </p:nvSpPr>
        <p:spPr bwMode="auto">
          <a:xfrm>
            <a:off x="1676400" y="533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62211" name="Line 3"/>
          <p:cNvSpPr>
            <a:spLocks noChangeShapeType="1"/>
          </p:cNvSpPr>
          <p:nvPr/>
        </p:nvSpPr>
        <p:spPr bwMode="auto">
          <a:xfrm>
            <a:off x="1676400" y="1371600"/>
            <a:ext cx="8763000" cy="0"/>
          </a:xfrm>
          <a:prstGeom prst="line">
            <a:avLst/>
          </a:prstGeom>
          <a:noFill/>
          <a:ln w="1905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62212" name="Text Box 4"/>
          <p:cNvSpPr txBox="1">
            <a:spLocks noChangeArrowheads="1"/>
          </p:cNvSpPr>
          <p:nvPr/>
        </p:nvSpPr>
        <p:spPr bwMode="auto">
          <a:xfrm>
            <a:off x="1828801" y="762000"/>
            <a:ext cx="34909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solidFill>
                  <a:schemeClr val="folHlink"/>
                </a:solidFill>
                <a:latin typeface="Times New Roman" panose="02020603050405020304" pitchFamily="18" charset="0"/>
              </a:rPr>
              <a:t>Figure 27.4  </a:t>
            </a:r>
            <a:r>
              <a:rPr lang="en-US" altLang="en-US" sz="2000" i="1">
                <a:latin typeface="Times New Roman" panose="02020603050405020304" pitchFamily="18" charset="0"/>
              </a:rPr>
              <a:t>Static document</a:t>
            </a:r>
          </a:p>
        </p:txBody>
      </p:sp>
      <p:sp>
        <p:nvSpPr>
          <p:cNvPr id="862213" name="Line 5"/>
          <p:cNvSpPr>
            <a:spLocks noChangeShapeType="1"/>
          </p:cNvSpPr>
          <p:nvPr/>
        </p:nvSpPr>
        <p:spPr bwMode="auto">
          <a:xfrm>
            <a:off x="1676400" y="6248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pic>
        <p:nvPicPr>
          <p:cNvPr id="86221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21114" y="2117726"/>
            <a:ext cx="4332287" cy="2835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8151648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3234" name="Line 2"/>
          <p:cNvSpPr>
            <a:spLocks noChangeShapeType="1"/>
          </p:cNvSpPr>
          <p:nvPr/>
        </p:nvSpPr>
        <p:spPr bwMode="auto">
          <a:xfrm>
            <a:off x="1676400" y="533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63235" name="Line 3"/>
          <p:cNvSpPr>
            <a:spLocks noChangeShapeType="1"/>
          </p:cNvSpPr>
          <p:nvPr/>
        </p:nvSpPr>
        <p:spPr bwMode="auto">
          <a:xfrm>
            <a:off x="1676400" y="1371600"/>
            <a:ext cx="8763000" cy="0"/>
          </a:xfrm>
          <a:prstGeom prst="line">
            <a:avLst/>
          </a:prstGeom>
          <a:noFill/>
          <a:ln w="1905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63236" name="Text Box 4"/>
          <p:cNvSpPr txBox="1">
            <a:spLocks noChangeArrowheads="1"/>
          </p:cNvSpPr>
          <p:nvPr/>
        </p:nvSpPr>
        <p:spPr bwMode="auto">
          <a:xfrm>
            <a:off x="1828801" y="762000"/>
            <a:ext cx="32242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solidFill>
                  <a:schemeClr val="folHlink"/>
                </a:solidFill>
                <a:latin typeface="Times New Roman" panose="02020603050405020304" pitchFamily="18" charset="0"/>
              </a:rPr>
              <a:t>Figure 27.5  </a:t>
            </a:r>
            <a:r>
              <a:rPr lang="en-US" altLang="en-US" sz="2000" i="1">
                <a:latin typeface="Times New Roman" panose="02020603050405020304" pitchFamily="18" charset="0"/>
              </a:rPr>
              <a:t>Boldface tags</a:t>
            </a:r>
          </a:p>
        </p:txBody>
      </p:sp>
      <p:sp>
        <p:nvSpPr>
          <p:cNvPr id="863237" name="Line 5"/>
          <p:cNvSpPr>
            <a:spLocks noChangeShapeType="1"/>
          </p:cNvSpPr>
          <p:nvPr/>
        </p:nvSpPr>
        <p:spPr bwMode="auto">
          <a:xfrm>
            <a:off x="1676400" y="6248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pic>
        <p:nvPicPr>
          <p:cNvPr id="863238"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9801" y="2959100"/>
            <a:ext cx="7294563" cy="1079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2567040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4258" name="Line 2"/>
          <p:cNvSpPr>
            <a:spLocks noChangeShapeType="1"/>
          </p:cNvSpPr>
          <p:nvPr/>
        </p:nvSpPr>
        <p:spPr bwMode="auto">
          <a:xfrm>
            <a:off x="1676400" y="533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64259" name="Line 3"/>
          <p:cNvSpPr>
            <a:spLocks noChangeShapeType="1"/>
          </p:cNvSpPr>
          <p:nvPr/>
        </p:nvSpPr>
        <p:spPr bwMode="auto">
          <a:xfrm>
            <a:off x="1676400" y="1371600"/>
            <a:ext cx="8763000" cy="0"/>
          </a:xfrm>
          <a:prstGeom prst="line">
            <a:avLst/>
          </a:prstGeom>
          <a:noFill/>
          <a:ln w="1905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64260" name="Text Box 4"/>
          <p:cNvSpPr txBox="1">
            <a:spLocks noChangeArrowheads="1"/>
          </p:cNvSpPr>
          <p:nvPr/>
        </p:nvSpPr>
        <p:spPr bwMode="auto">
          <a:xfrm>
            <a:off x="1828800" y="762000"/>
            <a:ext cx="41529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solidFill>
                  <a:schemeClr val="folHlink"/>
                </a:solidFill>
                <a:latin typeface="Times New Roman" panose="02020603050405020304" pitchFamily="18" charset="0"/>
              </a:rPr>
              <a:t>Figure 27.6  </a:t>
            </a:r>
            <a:r>
              <a:rPr lang="en-US" altLang="en-US" sz="2000" i="1">
                <a:latin typeface="Times New Roman" panose="02020603050405020304" pitchFamily="18" charset="0"/>
              </a:rPr>
              <a:t>Effect of boldface tags</a:t>
            </a:r>
          </a:p>
        </p:txBody>
      </p:sp>
      <p:sp>
        <p:nvSpPr>
          <p:cNvPr id="864261" name="Line 5"/>
          <p:cNvSpPr>
            <a:spLocks noChangeShapeType="1"/>
          </p:cNvSpPr>
          <p:nvPr/>
        </p:nvSpPr>
        <p:spPr bwMode="auto">
          <a:xfrm>
            <a:off x="1676400" y="6248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pic>
        <p:nvPicPr>
          <p:cNvPr id="864262"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58976" y="2994026"/>
            <a:ext cx="8099425" cy="1120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6860014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5282" name="Line 2"/>
          <p:cNvSpPr>
            <a:spLocks noChangeShapeType="1"/>
          </p:cNvSpPr>
          <p:nvPr/>
        </p:nvSpPr>
        <p:spPr bwMode="auto">
          <a:xfrm>
            <a:off x="1676400" y="533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65283" name="Line 3"/>
          <p:cNvSpPr>
            <a:spLocks noChangeShapeType="1"/>
          </p:cNvSpPr>
          <p:nvPr/>
        </p:nvSpPr>
        <p:spPr bwMode="auto">
          <a:xfrm>
            <a:off x="1676400" y="1371600"/>
            <a:ext cx="8763000" cy="0"/>
          </a:xfrm>
          <a:prstGeom prst="line">
            <a:avLst/>
          </a:prstGeom>
          <a:noFill/>
          <a:ln w="1905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65284" name="Text Box 4"/>
          <p:cNvSpPr txBox="1">
            <a:spLocks noChangeArrowheads="1"/>
          </p:cNvSpPr>
          <p:nvPr/>
        </p:nvSpPr>
        <p:spPr bwMode="auto">
          <a:xfrm>
            <a:off x="1828800" y="762000"/>
            <a:ext cx="46355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solidFill>
                  <a:schemeClr val="folHlink"/>
                </a:solidFill>
                <a:latin typeface="Times New Roman" panose="02020603050405020304" pitchFamily="18" charset="0"/>
              </a:rPr>
              <a:t>Figure 27.7  </a:t>
            </a:r>
            <a:r>
              <a:rPr lang="en-US" altLang="en-US" sz="2000" i="1">
                <a:latin typeface="Times New Roman" panose="02020603050405020304" pitchFamily="18" charset="0"/>
              </a:rPr>
              <a:t>Beginning and ending tags</a:t>
            </a:r>
          </a:p>
        </p:txBody>
      </p:sp>
      <p:sp>
        <p:nvSpPr>
          <p:cNvPr id="865285" name="Line 5"/>
          <p:cNvSpPr>
            <a:spLocks noChangeShapeType="1"/>
          </p:cNvSpPr>
          <p:nvPr/>
        </p:nvSpPr>
        <p:spPr bwMode="auto">
          <a:xfrm>
            <a:off x="1676400" y="6248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pic>
        <p:nvPicPr>
          <p:cNvPr id="865286"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17738" y="2557464"/>
            <a:ext cx="7231062" cy="2243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8114331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6306" name="Line 2"/>
          <p:cNvSpPr>
            <a:spLocks noChangeShapeType="1"/>
          </p:cNvSpPr>
          <p:nvPr/>
        </p:nvSpPr>
        <p:spPr bwMode="auto">
          <a:xfrm>
            <a:off x="1676400" y="533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66307" name="Line 3"/>
          <p:cNvSpPr>
            <a:spLocks noChangeShapeType="1"/>
          </p:cNvSpPr>
          <p:nvPr/>
        </p:nvSpPr>
        <p:spPr bwMode="auto">
          <a:xfrm>
            <a:off x="1676400" y="1371600"/>
            <a:ext cx="8763000" cy="0"/>
          </a:xfrm>
          <a:prstGeom prst="line">
            <a:avLst/>
          </a:prstGeom>
          <a:noFill/>
          <a:ln w="1905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66308" name="Text Box 4"/>
          <p:cNvSpPr txBox="1">
            <a:spLocks noChangeArrowheads="1"/>
          </p:cNvSpPr>
          <p:nvPr/>
        </p:nvSpPr>
        <p:spPr bwMode="auto">
          <a:xfrm>
            <a:off x="1828801" y="762000"/>
            <a:ext cx="50022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solidFill>
                  <a:schemeClr val="folHlink"/>
                </a:solidFill>
                <a:latin typeface="Times New Roman" panose="02020603050405020304" pitchFamily="18" charset="0"/>
              </a:rPr>
              <a:t>Figure 27.8  </a:t>
            </a:r>
            <a:r>
              <a:rPr lang="en-US" altLang="en-US" sz="2000" i="1">
                <a:latin typeface="Times New Roman" panose="02020603050405020304" pitchFamily="18" charset="0"/>
              </a:rPr>
              <a:t>Dynamic document using CGI</a:t>
            </a:r>
          </a:p>
        </p:txBody>
      </p:sp>
      <p:sp>
        <p:nvSpPr>
          <p:cNvPr id="866309" name="Line 5"/>
          <p:cNvSpPr>
            <a:spLocks noChangeShapeType="1"/>
          </p:cNvSpPr>
          <p:nvPr/>
        </p:nvSpPr>
        <p:spPr bwMode="auto">
          <a:xfrm>
            <a:off x="1676400" y="6248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pic>
        <p:nvPicPr>
          <p:cNvPr id="866310"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09950" y="1997076"/>
            <a:ext cx="4972050" cy="2955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3055361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7330" name="Line 2"/>
          <p:cNvSpPr>
            <a:spLocks noChangeShapeType="1"/>
          </p:cNvSpPr>
          <p:nvPr/>
        </p:nvSpPr>
        <p:spPr bwMode="auto">
          <a:xfrm>
            <a:off x="1676400" y="533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67331" name="Line 3"/>
          <p:cNvSpPr>
            <a:spLocks noChangeShapeType="1"/>
          </p:cNvSpPr>
          <p:nvPr/>
        </p:nvSpPr>
        <p:spPr bwMode="auto">
          <a:xfrm>
            <a:off x="1676400" y="1371600"/>
            <a:ext cx="8763000" cy="0"/>
          </a:xfrm>
          <a:prstGeom prst="line">
            <a:avLst/>
          </a:prstGeom>
          <a:noFill/>
          <a:ln w="1905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67332" name="Text Box 4"/>
          <p:cNvSpPr txBox="1">
            <a:spLocks noChangeArrowheads="1"/>
          </p:cNvSpPr>
          <p:nvPr/>
        </p:nvSpPr>
        <p:spPr bwMode="auto">
          <a:xfrm>
            <a:off x="1828801" y="762000"/>
            <a:ext cx="62579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solidFill>
                  <a:schemeClr val="folHlink"/>
                </a:solidFill>
                <a:latin typeface="Times New Roman" panose="02020603050405020304" pitchFamily="18" charset="0"/>
              </a:rPr>
              <a:t>Figure 27.9  </a:t>
            </a:r>
            <a:r>
              <a:rPr lang="en-US" altLang="en-US" sz="2000" i="1">
                <a:latin typeface="Times New Roman" panose="02020603050405020304" pitchFamily="18" charset="0"/>
              </a:rPr>
              <a:t>Dynamic document using server-site script</a:t>
            </a:r>
          </a:p>
        </p:txBody>
      </p:sp>
      <p:sp>
        <p:nvSpPr>
          <p:cNvPr id="867333" name="Line 5"/>
          <p:cNvSpPr>
            <a:spLocks noChangeShapeType="1"/>
          </p:cNvSpPr>
          <p:nvPr/>
        </p:nvSpPr>
        <p:spPr bwMode="auto">
          <a:xfrm>
            <a:off x="1676400" y="6248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pic>
        <p:nvPicPr>
          <p:cNvPr id="86733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5164" y="2409826"/>
            <a:ext cx="5100637" cy="2314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22003623"/>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1906" name="Rectangle 2"/>
          <p:cNvSpPr>
            <a:spLocks noChangeArrowheads="1"/>
          </p:cNvSpPr>
          <p:nvPr/>
        </p:nvSpPr>
        <p:spPr bwMode="ltGray">
          <a:xfrm>
            <a:off x="1890713" y="107951"/>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a:latin typeface="Tahoma" panose="020B0604030504040204" pitchFamily="34" charset="0"/>
            </a:endParaRPr>
          </a:p>
        </p:txBody>
      </p:sp>
      <p:sp>
        <p:nvSpPr>
          <p:cNvPr id="891907" name="Rectangle 3"/>
          <p:cNvSpPr>
            <a:spLocks noChangeArrowheads="1"/>
          </p:cNvSpPr>
          <p:nvPr/>
        </p:nvSpPr>
        <p:spPr bwMode="ltGray">
          <a:xfrm>
            <a:off x="2273301" y="107951"/>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a:latin typeface="Tahoma" panose="020B0604030504040204" pitchFamily="34" charset="0"/>
            </a:endParaRPr>
          </a:p>
        </p:txBody>
      </p:sp>
      <p:sp>
        <p:nvSpPr>
          <p:cNvPr id="891908" name="Rectangle 4"/>
          <p:cNvSpPr>
            <a:spLocks noChangeArrowheads="1"/>
          </p:cNvSpPr>
          <p:nvPr/>
        </p:nvSpPr>
        <p:spPr bwMode="ltGray">
          <a:xfrm>
            <a:off x="2014539" y="530226"/>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a:latin typeface="Tahoma" panose="020B0604030504040204" pitchFamily="34" charset="0"/>
            </a:endParaRPr>
          </a:p>
        </p:txBody>
      </p:sp>
      <p:sp>
        <p:nvSpPr>
          <p:cNvPr id="891909" name="Rectangle 5"/>
          <p:cNvSpPr>
            <a:spLocks noChangeArrowheads="1"/>
          </p:cNvSpPr>
          <p:nvPr/>
        </p:nvSpPr>
        <p:spPr bwMode="ltGray">
          <a:xfrm>
            <a:off x="2384425" y="530226"/>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a:latin typeface="Tahoma" panose="020B0604030504040204" pitchFamily="34" charset="0"/>
            </a:endParaRPr>
          </a:p>
        </p:txBody>
      </p:sp>
      <p:sp>
        <p:nvSpPr>
          <p:cNvPr id="891910" name="Rectangle 6"/>
          <p:cNvSpPr>
            <a:spLocks noChangeArrowheads="1"/>
          </p:cNvSpPr>
          <p:nvPr/>
        </p:nvSpPr>
        <p:spPr bwMode="ltGray">
          <a:xfrm>
            <a:off x="1600200" y="457201"/>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a:latin typeface="Tahoma" panose="020B0604030504040204" pitchFamily="34" charset="0"/>
            </a:endParaRPr>
          </a:p>
        </p:txBody>
      </p:sp>
      <p:sp>
        <p:nvSpPr>
          <p:cNvPr id="891911" name="Rectangle 7"/>
          <p:cNvSpPr>
            <a:spLocks noChangeArrowheads="1"/>
          </p:cNvSpPr>
          <p:nvPr/>
        </p:nvSpPr>
        <p:spPr bwMode="gray">
          <a:xfrm>
            <a:off x="2235200" y="1"/>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a:latin typeface="Tahoma" panose="020B0604030504040204" pitchFamily="34" charset="0"/>
            </a:endParaRPr>
          </a:p>
        </p:txBody>
      </p:sp>
      <p:sp>
        <p:nvSpPr>
          <p:cNvPr id="891912" name="Rectangle 8"/>
          <p:cNvSpPr>
            <a:spLocks noChangeArrowheads="1"/>
          </p:cNvSpPr>
          <p:nvPr/>
        </p:nvSpPr>
        <p:spPr bwMode="gray">
          <a:xfrm>
            <a:off x="1966914"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a:latin typeface="Tahoma" panose="020B0604030504040204" pitchFamily="34" charset="0"/>
            </a:endParaRPr>
          </a:p>
        </p:txBody>
      </p:sp>
      <p:sp>
        <p:nvSpPr>
          <p:cNvPr id="891913" name="Line 9"/>
          <p:cNvSpPr>
            <a:spLocks noChangeShapeType="1"/>
          </p:cNvSpPr>
          <p:nvPr/>
        </p:nvSpPr>
        <p:spPr bwMode="auto">
          <a:xfrm>
            <a:off x="1981200" y="2667000"/>
            <a:ext cx="8153400" cy="0"/>
          </a:xfrm>
          <a:prstGeom prst="line">
            <a:avLst/>
          </a:prstGeom>
          <a:noFill/>
          <a:ln w="762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91914" name="Line 10"/>
          <p:cNvSpPr>
            <a:spLocks noChangeShapeType="1"/>
          </p:cNvSpPr>
          <p:nvPr/>
        </p:nvSpPr>
        <p:spPr bwMode="auto">
          <a:xfrm>
            <a:off x="1966914" y="3955960"/>
            <a:ext cx="8153400" cy="0"/>
          </a:xfrm>
          <a:prstGeom prst="line">
            <a:avLst/>
          </a:prstGeom>
          <a:noFill/>
          <a:ln w="762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91915" name="Rectangle 11"/>
          <p:cNvSpPr>
            <a:spLocks noChangeArrowheads="1"/>
          </p:cNvSpPr>
          <p:nvPr/>
        </p:nvSpPr>
        <p:spPr bwMode="auto">
          <a:xfrm>
            <a:off x="2019300" y="2759075"/>
            <a:ext cx="8077200" cy="1077218"/>
          </a:xfrm>
          <a:prstGeom prst="rect">
            <a:avLst/>
          </a:prstGeom>
          <a:solidFill>
            <a:srgbClr val="99FF33"/>
          </a:solidFill>
          <a:ln>
            <a:noFill/>
          </a:ln>
          <a:effectLst/>
          <a:extLst>
            <a:ext uri="{91240B29-F687-4F45-9708-019B960494DF}">
              <a14:hiddenLine xmlns:a14="http://schemas.microsoft.com/office/drawing/2010/main" w="76200" algn="ctr">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ltLang="en-US" sz="3200"/>
              <a:t>Dynamic documents are sometimes referred to as server-site dynamic documents.</a:t>
            </a:r>
          </a:p>
        </p:txBody>
      </p:sp>
      <p:grpSp>
        <p:nvGrpSpPr>
          <p:cNvPr id="891916" name="Group 12"/>
          <p:cNvGrpSpPr>
            <a:grpSpLocks/>
          </p:cNvGrpSpPr>
          <p:nvPr/>
        </p:nvGrpSpPr>
        <p:grpSpPr bwMode="auto">
          <a:xfrm>
            <a:off x="1981200" y="1981200"/>
            <a:ext cx="1143000" cy="566738"/>
            <a:chOff x="1200" y="1248"/>
            <a:chExt cx="720" cy="357"/>
          </a:xfrm>
        </p:grpSpPr>
        <p:pic>
          <p:nvPicPr>
            <p:cNvPr id="891917" name="Picture 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0" y="1248"/>
              <a:ext cx="720" cy="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91918" name="Text Box 14"/>
            <p:cNvSpPr txBox="1">
              <a:spLocks noChangeArrowheads="1"/>
            </p:cNvSpPr>
            <p:nvPr/>
          </p:nvSpPr>
          <p:spPr bwMode="auto">
            <a:xfrm>
              <a:off x="1284" y="1248"/>
              <a:ext cx="551"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800" i="1">
                  <a:solidFill>
                    <a:schemeClr val="hlink"/>
                  </a:solidFill>
                  <a:latin typeface="Times New Roman" panose="02020603050405020304" pitchFamily="18" charset="0"/>
                </a:rPr>
                <a:t>Note</a:t>
              </a:r>
            </a:p>
          </p:txBody>
        </p:sp>
      </p:grpSp>
    </p:spTree>
    <p:extLst>
      <p:ext uri="{BB962C8B-B14F-4D97-AF65-F5344CB8AC3E}">
        <p14:creationId xmlns:p14="http://schemas.microsoft.com/office/powerpoint/2010/main" val="236428979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8354" name="Line 2"/>
          <p:cNvSpPr>
            <a:spLocks noChangeShapeType="1"/>
          </p:cNvSpPr>
          <p:nvPr/>
        </p:nvSpPr>
        <p:spPr bwMode="auto">
          <a:xfrm>
            <a:off x="1676400" y="533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68355" name="Line 3"/>
          <p:cNvSpPr>
            <a:spLocks noChangeShapeType="1"/>
          </p:cNvSpPr>
          <p:nvPr/>
        </p:nvSpPr>
        <p:spPr bwMode="auto">
          <a:xfrm>
            <a:off x="1676400" y="1371600"/>
            <a:ext cx="8763000" cy="0"/>
          </a:xfrm>
          <a:prstGeom prst="line">
            <a:avLst/>
          </a:prstGeom>
          <a:noFill/>
          <a:ln w="1905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68356" name="Text Box 4"/>
          <p:cNvSpPr txBox="1">
            <a:spLocks noChangeArrowheads="1"/>
          </p:cNvSpPr>
          <p:nvPr/>
        </p:nvSpPr>
        <p:spPr bwMode="auto">
          <a:xfrm>
            <a:off x="1828800" y="762000"/>
            <a:ext cx="55959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solidFill>
                  <a:schemeClr val="folHlink"/>
                </a:solidFill>
                <a:latin typeface="Times New Roman" panose="02020603050405020304" pitchFamily="18" charset="0"/>
              </a:rPr>
              <a:t>Figure 27.10  </a:t>
            </a:r>
            <a:r>
              <a:rPr lang="en-US" altLang="en-US" sz="2000" i="1">
                <a:latin typeface="Times New Roman" panose="02020603050405020304" pitchFamily="18" charset="0"/>
              </a:rPr>
              <a:t>Active document using Java applet</a:t>
            </a:r>
          </a:p>
        </p:txBody>
      </p:sp>
      <p:sp>
        <p:nvSpPr>
          <p:cNvPr id="868357" name="Line 5"/>
          <p:cNvSpPr>
            <a:spLocks noChangeShapeType="1"/>
          </p:cNvSpPr>
          <p:nvPr/>
        </p:nvSpPr>
        <p:spPr bwMode="auto">
          <a:xfrm>
            <a:off x="1676400" y="6248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pic>
        <p:nvPicPr>
          <p:cNvPr id="868358"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65400" y="1914526"/>
            <a:ext cx="5969000" cy="3419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34125892"/>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9378" name="Line 2"/>
          <p:cNvSpPr>
            <a:spLocks noChangeShapeType="1"/>
          </p:cNvSpPr>
          <p:nvPr/>
        </p:nvSpPr>
        <p:spPr bwMode="auto">
          <a:xfrm>
            <a:off x="1676400" y="533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69379" name="Line 3"/>
          <p:cNvSpPr>
            <a:spLocks noChangeShapeType="1"/>
          </p:cNvSpPr>
          <p:nvPr/>
        </p:nvSpPr>
        <p:spPr bwMode="auto">
          <a:xfrm>
            <a:off x="1676400" y="1371600"/>
            <a:ext cx="8763000" cy="0"/>
          </a:xfrm>
          <a:prstGeom prst="line">
            <a:avLst/>
          </a:prstGeom>
          <a:noFill/>
          <a:ln w="1905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69380" name="Text Box 4"/>
          <p:cNvSpPr txBox="1">
            <a:spLocks noChangeArrowheads="1"/>
          </p:cNvSpPr>
          <p:nvPr/>
        </p:nvSpPr>
        <p:spPr bwMode="auto">
          <a:xfrm>
            <a:off x="1828801" y="762000"/>
            <a:ext cx="60563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solidFill>
                  <a:schemeClr val="folHlink"/>
                </a:solidFill>
                <a:latin typeface="Times New Roman" panose="02020603050405020304" pitchFamily="18" charset="0"/>
              </a:rPr>
              <a:t>Figure 27.11  </a:t>
            </a:r>
            <a:r>
              <a:rPr lang="en-US" altLang="en-US" sz="2000" i="1">
                <a:latin typeface="Times New Roman" panose="02020603050405020304" pitchFamily="18" charset="0"/>
              </a:rPr>
              <a:t>Active document using client-site script</a:t>
            </a:r>
          </a:p>
        </p:txBody>
      </p:sp>
      <p:sp>
        <p:nvSpPr>
          <p:cNvPr id="869381" name="Line 5"/>
          <p:cNvSpPr>
            <a:spLocks noChangeShapeType="1"/>
          </p:cNvSpPr>
          <p:nvPr/>
        </p:nvSpPr>
        <p:spPr bwMode="auto">
          <a:xfrm>
            <a:off x="1676400" y="6248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pic>
        <p:nvPicPr>
          <p:cNvPr id="869382"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09814" y="1881188"/>
            <a:ext cx="6453187" cy="3452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8034710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r>
              <a:rPr lang="en-US" altLang="en-US"/>
              <a:t>Resource Records</a:t>
            </a:r>
          </a:p>
        </p:txBody>
      </p:sp>
      <p:sp>
        <p:nvSpPr>
          <p:cNvPr id="9219" name="Rectangle 3"/>
          <p:cNvSpPr>
            <a:spLocks noGrp="1" noChangeArrowheads="1"/>
          </p:cNvSpPr>
          <p:nvPr>
            <p:ph type="body" idx="1"/>
          </p:nvPr>
        </p:nvSpPr>
        <p:spPr>
          <a:xfrm>
            <a:off x="1914144" y="1241738"/>
            <a:ext cx="9997440" cy="4800600"/>
          </a:xfrm>
        </p:spPr>
        <p:txBody>
          <a:bodyPr/>
          <a:lstStyle/>
          <a:p>
            <a:pPr>
              <a:buFontTx/>
              <a:buNone/>
            </a:pPr>
            <a:r>
              <a:rPr lang="en-US" altLang="en-US" u="sng" dirty="0" smtClean="0"/>
              <a:t>Format</a:t>
            </a:r>
            <a:r>
              <a:rPr lang="en-US" altLang="en-US" dirty="0" smtClean="0"/>
              <a:t>:</a:t>
            </a:r>
          </a:p>
          <a:p>
            <a:pPr>
              <a:buFontTx/>
              <a:buNone/>
            </a:pPr>
            <a:r>
              <a:rPr lang="en-US" altLang="en-US" i="1" dirty="0" smtClean="0"/>
              <a:t>Domain_name	   Time_to_live      Class      Type	</a:t>
            </a:r>
            <a:r>
              <a:rPr lang="en-US" altLang="en-US" i="1" dirty="0"/>
              <a:t> </a:t>
            </a:r>
            <a:r>
              <a:rPr lang="en-US" altLang="en-US" i="1" dirty="0" smtClean="0"/>
              <a:t>   Value</a:t>
            </a:r>
          </a:p>
          <a:p>
            <a:pPr>
              <a:buFontTx/>
              <a:buNone/>
            </a:pPr>
            <a:endParaRPr lang="en-US" altLang="en-US" dirty="0" smtClean="0"/>
          </a:p>
          <a:p>
            <a:pPr>
              <a:buFontTx/>
              <a:buNone/>
            </a:pPr>
            <a:r>
              <a:rPr lang="en-US" altLang="en-US" dirty="0"/>
              <a:t> </a:t>
            </a:r>
            <a:r>
              <a:rPr lang="en-US" altLang="en-US" dirty="0" smtClean="0"/>
              <a:t>     The </a:t>
            </a:r>
            <a:r>
              <a:rPr lang="en-US" altLang="en-US" dirty="0"/>
              <a:t>principal DNS resource records </a:t>
            </a:r>
            <a:r>
              <a:rPr lang="en-US" altLang="en-US" dirty="0" smtClean="0"/>
              <a:t>types</a:t>
            </a:r>
            <a:endParaRPr lang="en-US" altLang="en-US" dirty="0"/>
          </a:p>
        </p:txBody>
      </p:sp>
      <p:pic>
        <p:nvPicPr>
          <p:cNvPr id="9220" name="Picture 4" descr="7-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09144" y="3700463"/>
            <a:ext cx="7543800" cy="31575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378238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2930" name="Rectangle 2"/>
          <p:cNvSpPr>
            <a:spLocks noChangeArrowheads="1"/>
          </p:cNvSpPr>
          <p:nvPr/>
        </p:nvSpPr>
        <p:spPr bwMode="ltGray">
          <a:xfrm>
            <a:off x="1890713" y="107951"/>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a:latin typeface="Tahoma" panose="020B0604030504040204" pitchFamily="34" charset="0"/>
            </a:endParaRPr>
          </a:p>
        </p:txBody>
      </p:sp>
      <p:sp>
        <p:nvSpPr>
          <p:cNvPr id="892931" name="Rectangle 3"/>
          <p:cNvSpPr>
            <a:spLocks noChangeArrowheads="1"/>
          </p:cNvSpPr>
          <p:nvPr/>
        </p:nvSpPr>
        <p:spPr bwMode="ltGray">
          <a:xfrm>
            <a:off x="2273301" y="107951"/>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a:latin typeface="Tahoma" panose="020B0604030504040204" pitchFamily="34" charset="0"/>
            </a:endParaRPr>
          </a:p>
        </p:txBody>
      </p:sp>
      <p:sp>
        <p:nvSpPr>
          <p:cNvPr id="892932" name="Rectangle 4"/>
          <p:cNvSpPr>
            <a:spLocks noChangeArrowheads="1"/>
          </p:cNvSpPr>
          <p:nvPr/>
        </p:nvSpPr>
        <p:spPr bwMode="ltGray">
          <a:xfrm>
            <a:off x="2014539" y="530226"/>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a:latin typeface="Tahoma" panose="020B0604030504040204" pitchFamily="34" charset="0"/>
            </a:endParaRPr>
          </a:p>
        </p:txBody>
      </p:sp>
      <p:sp>
        <p:nvSpPr>
          <p:cNvPr id="892933" name="Rectangle 5"/>
          <p:cNvSpPr>
            <a:spLocks noChangeArrowheads="1"/>
          </p:cNvSpPr>
          <p:nvPr/>
        </p:nvSpPr>
        <p:spPr bwMode="ltGray">
          <a:xfrm>
            <a:off x="2384425" y="530226"/>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a:latin typeface="Tahoma" panose="020B0604030504040204" pitchFamily="34" charset="0"/>
            </a:endParaRPr>
          </a:p>
        </p:txBody>
      </p:sp>
      <p:sp>
        <p:nvSpPr>
          <p:cNvPr id="892934" name="Rectangle 6"/>
          <p:cNvSpPr>
            <a:spLocks noChangeArrowheads="1"/>
          </p:cNvSpPr>
          <p:nvPr/>
        </p:nvSpPr>
        <p:spPr bwMode="ltGray">
          <a:xfrm>
            <a:off x="1600200" y="457201"/>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a:latin typeface="Tahoma" panose="020B0604030504040204" pitchFamily="34" charset="0"/>
            </a:endParaRPr>
          </a:p>
        </p:txBody>
      </p:sp>
      <p:sp>
        <p:nvSpPr>
          <p:cNvPr id="892935" name="Rectangle 7"/>
          <p:cNvSpPr>
            <a:spLocks noChangeArrowheads="1"/>
          </p:cNvSpPr>
          <p:nvPr/>
        </p:nvSpPr>
        <p:spPr bwMode="gray">
          <a:xfrm>
            <a:off x="2235200" y="1"/>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a:latin typeface="Tahoma" panose="020B0604030504040204" pitchFamily="34" charset="0"/>
            </a:endParaRPr>
          </a:p>
        </p:txBody>
      </p:sp>
      <p:sp>
        <p:nvSpPr>
          <p:cNvPr id="892936" name="Rectangle 8"/>
          <p:cNvSpPr>
            <a:spLocks noChangeArrowheads="1"/>
          </p:cNvSpPr>
          <p:nvPr/>
        </p:nvSpPr>
        <p:spPr bwMode="gray">
          <a:xfrm>
            <a:off x="1966914"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a:latin typeface="Tahoma" panose="020B0604030504040204" pitchFamily="34" charset="0"/>
            </a:endParaRPr>
          </a:p>
        </p:txBody>
      </p:sp>
      <p:sp>
        <p:nvSpPr>
          <p:cNvPr id="892937" name="Line 9"/>
          <p:cNvSpPr>
            <a:spLocks noChangeShapeType="1"/>
          </p:cNvSpPr>
          <p:nvPr/>
        </p:nvSpPr>
        <p:spPr bwMode="auto">
          <a:xfrm>
            <a:off x="1981200" y="2667000"/>
            <a:ext cx="8153400" cy="0"/>
          </a:xfrm>
          <a:prstGeom prst="line">
            <a:avLst/>
          </a:prstGeom>
          <a:noFill/>
          <a:ln w="762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92938" name="Line 10"/>
          <p:cNvSpPr>
            <a:spLocks noChangeShapeType="1"/>
          </p:cNvSpPr>
          <p:nvPr/>
        </p:nvSpPr>
        <p:spPr bwMode="auto">
          <a:xfrm>
            <a:off x="1981200" y="3926446"/>
            <a:ext cx="8153400" cy="0"/>
          </a:xfrm>
          <a:prstGeom prst="line">
            <a:avLst/>
          </a:prstGeom>
          <a:noFill/>
          <a:ln w="762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92939" name="Rectangle 11"/>
          <p:cNvSpPr>
            <a:spLocks noChangeArrowheads="1"/>
          </p:cNvSpPr>
          <p:nvPr/>
        </p:nvSpPr>
        <p:spPr bwMode="auto">
          <a:xfrm>
            <a:off x="2019300" y="2759075"/>
            <a:ext cx="8077200" cy="1077218"/>
          </a:xfrm>
          <a:prstGeom prst="rect">
            <a:avLst/>
          </a:prstGeom>
          <a:solidFill>
            <a:srgbClr val="99FF33"/>
          </a:solidFill>
          <a:ln>
            <a:noFill/>
          </a:ln>
          <a:effectLst/>
          <a:extLst>
            <a:ext uri="{91240B29-F687-4F45-9708-019B960494DF}">
              <a14:hiddenLine xmlns:a14="http://schemas.microsoft.com/office/drawing/2010/main" w="76200" algn="ctr">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ltLang="en-US" sz="3200"/>
              <a:t>Active documents are sometimes referred to as client-site dynamic documents.</a:t>
            </a:r>
          </a:p>
        </p:txBody>
      </p:sp>
      <p:grpSp>
        <p:nvGrpSpPr>
          <p:cNvPr id="892940" name="Group 12"/>
          <p:cNvGrpSpPr>
            <a:grpSpLocks/>
          </p:cNvGrpSpPr>
          <p:nvPr/>
        </p:nvGrpSpPr>
        <p:grpSpPr bwMode="auto">
          <a:xfrm>
            <a:off x="1981200" y="1981200"/>
            <a:ext cx="1143000" cy="566738"/>
            <a:chOff x="1200" y="1248"/>
            <a:chExt cx="720" cy="357"/>
          </a:xfrm>
        </p:grpSpPr>
        <p:pic>
          <p:nvPicPr>
            <p:cNvPr id="892941" name="Picture 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0" y="1248"/>
              <a:ext cx="720" cy="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92942" name="Text Box 14"/>
            <p:cNvSpPr txBox="1">
              <a:spLocks noChangeArrowheads="1"/>
            </p:cNvSpPr>
            <p:nvPr/>
          </p:nvSpPr>
          <p:spPr bwMode="auto">
            <a:xfrm>
              <a:off x="1284" y="1248"/>
              <a:ext cx="551"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800" i="1">
                  <a:solidFill>
                    <a:schemeClr val="hlink"/>
                  </a:solidFill>
                  <a:latin typeface="Times New Roman" panose="02020603050405020304" pitchFamily="18" charset="0"/>
                </a:rPr>
                <a:t>Note</a:t>
              </a:r>
            </a:p>
          </p:txBody>
        </p:sp>
      </p:grpSp>
    </p:spTree>
    <p:extLst>
      <p:ext uri="{BB962C8B-B14F-4D97-AF65-F5344CB8AC3E}">
        <p14:creationId xmlns:p14="http://schemas.microsoft.com/office/powerpoint/2010/main" val="96318804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58114" name="Rectangle 2"/>
          <p:cNvSpPr>
            <a:spLocks noChangeArrowheads="1"/>
          </p:cNvSpPr>
          <p:nvPr/>
        </p:nvSpPr>
        <p:spPr bwMode="auto">
          <a:xfrm>
            <a:off x="1524000" y="0"/>
            <a:ext cx="9144000" cy="1371600"/>
          </a:xfrm>
          <a:prstGeom prst="rect">
            <a:avLst/>
          </a:prstGeom>
          <a:solidFill>
            <a:srgbClr val="33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altLang="en-US">
              <a:effectLst>
                <a:outerShdw blurRad="38100" dist="38100" dir="2700000" algn="tl">
                  <a:srgbClr val="FFFFFF"/>
                </a:outerShdw>
              </a:effectLst>
              <a:latin typeface="Times New Roman" panose="02020603050405020304" pitchFamily="18" charset="0"/>
            </a:endParaRPr>
          </a:p>
        </p:txBody>
      </p:sp>
      <p:sp>
        <p:nvSpPr>
          <p:cNvPr id="858115" name="Text Box 3"/>
          <p:cNvSpPr txBox="1">
            <a:spLocks noChangeArrowheads="1"/>
          </p:cNvSpPr>
          <p:nvPr/>
        </p:nvSpPr>
        <p:spPr bwMode="auto">
          <a:xfrm>
            <a:off x="1752600" y="406400"/>
            <a:ext cx="2012089"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800" dirty="0">
                <a:effectLst>
                  <a:outerShdw blurRad="38100" dist="38100" dir="2700000" algn="tl">
                    <a:srgbClr val="C0C0C0"/>
                  </a:outerShdw>
                </a:effectLst>
                <a:latin typeface="Times" panose="02020603050405020304" pitchFamily="18" charset="0"/>
              </a:rPr>
              <a:t>27-3   HTTP</a:t>
            </a:r>
          </a:p>
        </p:txBody>
      </p:sp>
      <p:sp>
        <p:nvSpPr>
          <p:cNvPr id="858116" name="Text Box 4"/>
          <p:cNvSpPr txBox="1">
            <a:spLocks noChangeArrowheads="1"/>
          </p:cNvSpPr>
          <p:nvPr/>
        </p:nvSpPr>
        <p:spPr bwMode="auto">
          <a:xfrm>
            <a:off x="9753600" y="6400801"/>
            <a:ext cx="184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altLang="en-US">
              <a:latin typeface="Times New Roman" panose="02020603050405020304" pitchFamily="18" charset="0"/>
            </a:endParaRPr>
          </a:p>
        </p:txBody>
      </p:sp>
      <p:sp>
        <p:nvSpPr>
          <p:cNvPr id="858117" name="Rectangle 5"/>
          <p:cNvSpPr>
            <a:spLocks noChangeArrowheads="1"/>
          </p:cNvSpPr>
          <p:nvPr/>
        </p:nvSpPr>
        <p:spPr bwMode="auto">
          <a:xfrm>
            <a:off x="1676400" y="1447800"/>
            <a:ext cx="8229600" cy="1373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just" eaLnBrk="1" hangingPunct="1"/>
            <a:r>
              <a:rPr lang="en-US" altLang="en-US" sz="2800" i="1">
                <a:effectLst>
                  <a:outerShdw blurRad="38100" dist="38100" dir="2700000" algn="tl">
                    <a:srgbClr val="C0C0C0"/>
                  </a:outerShdw>
                </a:effectLst>
                <a:latin typeface="Times New Roman" panose="02020603050405020304" pitchFamily="18" charset="0"/>
              </a:rPr>
              <a:t>The Hypertext Transfer Protocol (HTTP) is a protocol used mainly to access data on the World Wide Web. HTTP functions as a combination of FTP and SMTP. </a:t>
            </a:r>
          </a:p>
        </p:txBody>
      </p:sp>
      <p:sp>
        <p:nvSpPr>
          <p:cNvPr id="858118" name="Rectangle 6"/>
          <p:cNvSpPr>
            <a:spLocks noChangeArrowheads="1"/>
          </p:cNvSpPr>
          <p:nvPr/>
        </p:nvSpPr>
        <p:spPr bwMode="auto">
          <a:xfrm>
            <a:off x="1676400" y="4679951"/>
            <a:ext cx="670560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buClr>
                <a:schemeClr val="tx1"/>
              </a:buClr>
              <a:buSzPct val="117000"/>
              <a:buFont typeface="Wingdings" panose="05000000000000000000" pitchFamily="2" charset="2"/>
              <a:buNone/>
            </a:pPr>
            <a:r>
              <a:rPr lang="en-US" altLang="en-US" sz="2400">
                <a:solidFill>
                  <a:srgbClr val="0033CC"/>
                </a:solidFill>
                <a:latin typeface="Times New Roman" panose="02020603050405020304" pitchFamily="18" charset="0"/>
              </a:rPr>
              <a:t>HTTP Transaction</a:t>
            </a:r>
            <a:r>
              <a:rPr lang="fr-FR" altLang="en-US" sz="2400">
                <a:solidFill>
                  <a:srgbClr val="0033CC"/>
                </a:solidFill>
                <a:latin typeface="Times New Roman" panose="02020603050405020304" pitchFamily="18" charset="0"/>
              </a:rPr>
              <a:t/>
            </a:r>
            <a:br>
              <a:rPr lang="fr-FR" altLang="en-US" sz="2400">
                <a:solidFill>
                  <a:srgbClr val="0033CC"/>
                </a:solidFill>
                <a:latin typeface="Times New Roman" panose="02020603050405020304" pitchFamily="18" charset="0"/>
              </a:rPr>
            </a:br>
            <a:r>
              <a:rPr lang="fr-FR" altLang="en-US" sz="2400">
                <a:solidFill>
                  <a:srgbClr val="0033CC"/>
                </a:solidFill>
                <a:latin typeface="Times New Roman" panose="02020603050405020304" pitchFamily="18" charset="0"/>
              </a:rPr>
              <a:t>Persistent Versus Nonpersistent Connection</a:t>
            </a:r>
            <a:endParaRPr lang="en-US" altLang="en-US" sz="2400">
              <a:solidFill>
                <a:srgbClr val="0033CC"/>
              </a:solidFill>
              <a:latin typeface="Times New Roman" panose="02020603050405020304" pitchFamily="18" charset="0"/>
            </a:endParaRPr>
          </a:p>
        </p:txBody>
      </p:sp>
      <p:sp>
        <p:nvSpPr>
          <p:cNvPr id="858119" name="Text Box 7"/>
          <p:cNvSpPr txBox="1">
            <a:spLocks noChangeArrowheads="1"/>
          </p:cNvSpPr>
          <p:nvPr/>
        </p:nvSpPr>
        <p:spPr bwMode="auto">
          <a:xfrm>
            <a:off x="1689101" y="4203701"/>
            <a:ext cx="4862513"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76200" algn="ctr">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en-US" sz="2800" i="1" u="sng">
                <a:solidFill>
                  <a:schemeClr val="hlink"/>
                </a:solidFill>
                <a:effectLst>
                  <a:outerShdw blurRad="38100" dist="38100" dir="2700000" algn="tl">
                    <a:srgbClr val="C0C0C0"/>
                  </a:outerShdw>
                </a:effectLst>
                <a:latin typeface="Times New Roman" panose="02020603050405020304" pitchFamily="18" charset="0"/>
              </a:rPr>
              <a:t>Topics discussed in this section:</a:t>
            </a:r>
          </a:p>
        </p:txBody>
      </p:sp>
    </p:spTree>
    <p:extLst>
      <p:ext uri="{BB962C8B-B14F-4D97-AF65-F5344CB8AC3E}">
        <p14:creationId xmlns:p14="http://schemas.microsoft.com/office/powerpoint/2010/main" val="670233386"/>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3954" name="Rectangle 2"/>
          <p:cNvSpPr>
            <a:spLocks noChangeArrowheads="1"/>
          </p:cNvSpPr>
          <p:nvPr/>
        </p:nvSpPr>
        <p:spPr bwMode="ltGray">
          <a:xfrm>
            <a:off x="1890713" y="107951"/>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a:latin typeface="Tahoma" panose="020B0604030504040204" pitchFamily="34" charset="0"/>
            </a:endParaRPr>
          </a:p>
        </p:txBody>
      </p:sp>
      <p:sp>
        <p:nvSpPr>
          <p:cNvPr id="893955" name="Rectangle 3"/>
          <p:cNvSpPr>
            <a:spLocks noChangeArrowheads="1"/>
          </p:cNvSpPr>
          <p:nvPr/>
        </p:nvSpPr>
        <p:spPr bwMode="ltGray">
          <a:xfrm>
            <a:off x="2273301" y="107951"/>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a:latin typeface="Tahoma" panose="020B0604030504040204" pitchFamily="34" charset="0"/>
            </a:endParaRPr>
          </a:p>
        </p:txBody>
      </p:sp>
      <p:sp>
        <p:nvSpPr>
          <p:cNvPr id="893956" name="Rectangle 4"/>
          <p:cNvSpPr>
            <a:spLocks noChangeArrowheads="1"/>
          </p:cNvSpPr>
          <p:nvPr/>
        </p:nvSpPr>
        <p:spPr bwMode="ltGray">
          <a:xfrm>
            <a:off x="2014539" y="530226"/>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a:latin typeface="Tahoma" panose="020B0604030504040204" pitchFamily="34" charset="0"/>
            </a:endParaRPr>
          </a:p>
        </p:txBody>
      </p:sp>
      <p:sp>
        <p:nvSpPr>
          <p:cNvPr id="893957" name="Rectangle 5"/>
          <p:cNvSpPr>
            <a:spLocks noChangeArrowheads="1"/>
          </p:cNvSpPr>
          <p:nvPr/>
        </p:nvSpPr>
        <p:spPr bwMode="ltGray">
          <a:xfrm>
            <a:off x="2384425" y="530226"/>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a:latin typeface="Tahoma" panose="020B0604030504040204" pitchFamily="34" charset="0"/>
            </a:endParaRPr>
          </a:p>
        </p:txBody>
      </p:sp>
      <p:sp>
        <p:nvSpPr>
          <p:cNvPr id="893958" name="Rectangle 6"/>
          <p:cNvSpPr>
            <a:spLocks noChangeArrowheads="1"/>
          </p:cNvSpPr>
          <p:nvPr/>
        </p:nvSpPr>
        <p:spPr bwMode="ltGray">
          <a:xfrm>
            <a:off x="1600200" y="457201"/>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a:latin typeface="Tahoma" panose="020B0604030504040204" pitchFamily="34" charset="0"/>
            </a:endParaRPr>
          </a:p>
        </p:txBody>
      </p:sp>
      <p:sp>
        <p:nvSpPr>
          <p:cNvPr id="893959" name="Rectangle 7"/>
          <p:cNvSpPr>
            <a:spLocks noChangeArrowheads="1"/>
          </p:cNvSpPr>
          <p:nvPr/>
        </p:nvSpPr>
        <p:spPr bwMode="gray">
          <a:xfrm>
            <a:off x="2235200" y="1"/>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a:latin typeface="Tahoma" panose="020B0604030504040204" pitchFamily="34" charset="0"/>
            </a:endParaRPr>
          </a:p>
        </p:txBody>
      </p:sp>
      <p:sp>
        <p:nvSpPr>
          <p:cNvPr id="893960" name="Rectangle 8"/>
          <p:cNvSpPr>
            <a:spLocks noChangeArrowheads="1"/>
          </p:cNvSpPr>
          <p:nvPr/>
        </p:nvSpPr>
        <p:spPr bwMode="gray">
          <a:xfrm>
            <a:off x="1966914"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a:latin typeface="Tahoma" panose="020B0604030504040204" pitchFamily="34" charset="0"/>
            </a:endParaRPr>
          </a:p>
        </p:txBody>
      </p:sp>
      <p:sp>
        <p:nvSpPr>
          <p:cNvPr id="893961" name="Line 9"/>
          <p:cNvSpPr>
            <a:spLocks noChangeShapeType="1"/>
          </p:cNvSpPr>
          <p:nvPr/>
        </p:nvSpPr>
        <p:spPr bwMode="auto">
          <a:xfrm>
            <a:off x="1981200" y="2667000"/>
            <a:ext cx="8153400" cy="0"/>
          </a:xfrm>
          <a:prstGeom prst="line">
            <a:avLst/>
          </a:prstGeom>
          <a:noFill/>
          <a:ln w="762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93962" name="Line 10"/>
          <p:cNvSpPr>
            <a:spLocks noChangeShapeType="1"/>
          </p:cNvSpPr>
          <p:nvPr/>
        </p:nvSpPr>
        <p:spPr bwMode="auto">
          <a:xfrm>
            <a:off x="2014539" y="3332408"/>
            <a:ext cx="8153400" cy="0"/>
          </a:xfrm>
          <a:prstGeom prst="line">
            <a:avLst/>
          </a:prstGeom>
          <a:noFill/>
          <a:ln w="762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93963" name="Rectangle 11"/>
          <p:cNvSpPr>
            <a:spLocks noChangeArrowheads="1"/>
          </p:cNvSpPr>
          <p:nvPr/>
        </p:nvSpPr>
        <p:spPr bwMode="auto">
          <a:xfrm>
            <a:off x="2019300" y="2759075"/>
            <a:ext cx="8077200" cy="461665"/>
          </a:xfrm>
          <a:prstGeom prst="rect">
            <a:avLst/>
          </a:prstGeom>
          <a:solidFill>
            <a:srgbClr val="99FF33"/>
          </a:solidFill>
          <a:ln>
            <a:noFill/>
          </a:ln>
          <a:effectLst/>
          <a:extLst>
            <a:ext uri="{91240B29-F687-4F45-9708-019B960494DF}">
              <a14:hiddenLine xmlns:a14="http://schemas.microsoft.com/office/drawing/2010/main" w="76200" algn="ctr">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ltLang="en-US" sz="2400" dirty="0"/>
              <a:t>HTTP uses the services of TCP on well-known port 80.</a:t>
            </a:r>
          </a:p>
        </p:txBody>
      </p:sp>
      <p:grpSp>
        <p:nvGrpSpPr>
          <p:cNvPr id="893964" name="Group 12"/>
          <p:cNvGrpSpPr>
            <a:grpSpLocks/>
          </p:cNvGrpSpPr>
          <p:nvPr/>
        </p:nvGrpSpPr>
        <p:grpSpPr bwMode="auto">
          <a:xfrm>
            <a:off x="1981200" y="1981200"/>
            <a:ext cx="1143000" cy="566738"/>
            <a:chOff x="1200" y="1248"/>
            <a:chExt cx="720" cy="357"/>
          </a:xfrm>
        </p:grpSpPr>
        <p:pic>
          <p:nvPicPr>
            <p:cNvPr id="893965" name="Picture 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0" y="1248"/>
              <a:ext cx="720" cy="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93966" name="Text Box 14"/>
            <p:cNvSpPr txBox="1">
              <a:spLocks noChangeArrowheads="1"/>
            </p:cNvSpPr>
            <p:nvPr/>
          </p:nvSpPr>
          <p:spPr bwMode="auto">
            <a:xfrm>
              <a:off x="1284" y="1248"/>
              <a:ext cx="551"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800" i="1">
                  <a:solidFill>
                    <a:schemeClr val="hlink"/>
                  </a:solidFill>
                  <a:latin typeface="Times New Roman" panose="02020603050405020304" pitchFamily="18" charset="0"/>
                </a:rPr>
                <a:t>Note</a:t>
              </a:r>
            </a:p>
          </p:txBody>
        </p:sp>
      </p:grpSp>
    </p:spTree>
    <p:extLst>
      <p:ext uri="{BB962C8B-B14F-4D97-AF65-F5344CB8AC3E}">
        <p14:creationId xmlns:p14="http://schemas.microsoft.com/office/powerpoint/2010/main" val="1606222594"/>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9618" name="Line 2"/>
          <p:cNvSpPr>
            <a:spLocks noChangeShapeType="1"/>
          </p:cNvSpPr>
          <p:nvPr/>
        </p:nvSpPr>
        <p:spPr bwMode="auto">
          <a:xfrm>
            <a:off x="1676400" y="533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79619" name="Line 3"/>
          <p:cNvSpPr>
            <a:spLocks noChangeShapeType="1"/>
          </p:cNvSpPr>
          <p:nvPr/>
        </p:nvSpPr>
        <p:spPr bwMode="auto">
          <a:xfrm>
            <a:off x="1676400" y="1371600"/>
            <a:ext cx="8763000" cy="0"/>
          </a:xfrm>
          <a:prstGeom prst="line">
            <a:avLst/>
          </a:prstGeom>
          <a:noFill/>
          <a:ln w="1905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79620" name="Text Box 4"/>
          <p:cNvSpPr txBox="1">
            <a:spLocks noChangeArrowheads="1"/>
          </p:cNvSpPr>
          <p:nvPr/>
        </p:nvSpPr>
        <p:spPr bwMode="auto">
          <a:xfrm>
            <a:off x="1828801" y="762000"/>
            <a:ext cx="38703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solidFill>
                  <a:schemeClr val="folHlink"/>
                </a:solidFill>
                <a:latin typeface="Times New Roman" panose="02020603050405020304" pitchFamily="18" charset="0"/>
              </a:rPr>
              <a:t>Figure 27.12  </a:t>
            </a:r>
            <a:r>
              <a:rPr lang="en-US" altLang="en-US" sz="2000" i="1">
                <a:latin typeface="Times New Roman" panose="02020603050405020304" pitchFamily="18" charset="0"/>
              </a:rPr>
              <a:t>HTTP transaction</a:t>
            </a:r>
          </a:p>
        </p:txBody>
      </p:sp>
      <p:sp>
        <p:nvSpPr>
          <p:cNvPr id="879621" name="Line 5"/>
          <p:cNvSpPr>
            <a:spLocks noChangeShapeType="1"/>
          </p:cNvSpPr>
          <p:nvPr/>
        </p:nvSpPr>
        <p:spPr bwMode="auto">
          <a:xfrm>
            <a:off x="1676400" y="6248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pic>
        <p:nvPicPr>
          <p:cNvPr id="879622"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89214" y="2252664"/>
            <a:ext cx="6554787" cy="2700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70353841"/>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42" name="Line 2"/>
          <p:cNvSpPr>
            <a:spLocks noChangeShapeType="1"/>
          </p:cNvSpPr>
          <p:nvPr/>
        </p:nvSpPr>
        <p:spPr bwMode="auto">
          <a:xfrm>
            <a:off x="1676400" y="533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80643" name="Line 3"/>
          <p:cNvSpPr>
            <a:spLocks noChangeShapeType="1"/>
          </p:cNvSpPr>
          <p:nvPr/>
        </p:nvSpPr>
        <p:spPr bwMode="auto">
          <a:xfrm>
            <a:off x="1676400" y="1371600"/>
            <a:ext cx="8763000" cy="0"/>
          </a:xfrm>
          <a:prstGeom prst="line">
            <a:avLst/>
          </a:prstGeom>
          <a:noFill/>
          <a:ln w="1905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80644" name="Text Box 4"/>
          <p:cNvSpPr txBox="1">
            <a:spLocks noChangeArrowheads="1"/>
          </p:cNvSpPr>
          <p:nvPr/>
        </p:nvSpPr>
        <p:spPr bwMode="auto">
          <a:xfrm>
            <a:off x="1828800" y="762000"/>
            <a:ext cx="52657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solidFill>
                  <a:schemeClr val="folHlink"/>
                </a:solidFill>
                <a:latin typeface="Times New Roman" panose="02020603050405020304" pitchFamily="18" charset="0"/>
              </a:rPr>
              <a:t>Figure 27.13  </a:t>
            </a:r>
            <a:r>
              <a:rPr lang="en-US" altLang="en-US" sz="2000" i="1">
                <a:latin typeface="Times New Roman" panose="02020603050405020304" pitchFamily="18" charset="0"/>
              </a:rPr>
              <a:t>Request and response messages</a:t>
            </a:r>
          </a:p>
        </p:txBody>
      </p:sp>
      <p:sp>
        <p:nvSpPr>
          <p:cNvPr id="880645" name="Line 5"/>
          <p:cNvSpPr>
            <a:spLocks noChangeShapeType="1"/>
          </p:cNvSpPr>
          <p:nvPr/>
        </p:nvSpPr>
        <p:spPr bwMode="auto">
          <a:xfrm>
            <a:off x="1676400" y="6248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pic>
        <p:nvPicPr>
          <p:cNvPr id="880646"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8176" y="1660526"/>
            <a:ext cx="8455025" cy="435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60244169"/>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1666" name="Line 2"/>
          <p:cNvSpPr>
            <a:spLocks noChangeShapeType="1"/>
          </p:cNvSpPr>
          <p:nvPr/>
        </p:nvSpPr>
        <p:spPr bwMode="auto">
          <a:xfrm>
            <a:off x="1676400" y="533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81667" name="Line 3"/>
          <p:cNvSpPr>
            <a:spLocks noChangeShapeType="1"/>
          </p:cNvSpPr>
          <p:nvPr/>
        </p:nvSpPr>
        <p:spPr bwMode="auto">
          <a:xfrm>
            <a:off x="1676400" y="1371600"/>
            <a:ext cx="8763000" cy="0"/>
          </a:xfrm>
          <a:prstGeom prst="line">
            <a:avLst/>
          </a:prstGeom>
          <a:noFill/>
          <a:ln w="1905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81668" name="Text Box 4"/>
          <p:cNvSpPr txBox="1">
            <a:spLocks noChangeArrowheads="1"/>
          </p:cNvSpPr>
          <p:nvPr/>
        </p:nvSpPr>
        <p:spPr bwMode="auto">
          <a:xfrm>
            <a:off x="1828801" y="762000"/>
            <a:ext cx="44751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solidFill>
                  <a:schemeClr val="folHlink"/>
                </a:solidFill>
                <a:latin typeface="Times New Roman" panose="02020603050405020304" pitchFamily="18" charset="0"/>
              </a:rPr>
              <a:t>Figure 27.14  </a:t>
            </a:r>
            <a:r>
              <a:rPr lang="en-US" altLang="en-US" sz="2000" i="1">
                <a:latin typeface="Times New Roman" panose="02020603050405020304" pitchFamily="18" charset="0"/>
              </a:rPr>
              <a:t>Request and status lines</a:t>
            </a:r>
          </a:p>
        </p:txBody>
      </p:sp>
      <p:sp>
        <p:nvSpPr>
          <p:cNvPr id="881669" name="Line 5"/>
          <p:cNvSpPr>
            <a:spLocks noChangeShapeType="1"/>
          </p:cNvSpPr>
          <p:nvPr/>
        </p:nvSpPr>
        <p:spPr bwMode="auto">
          <a:xfrm>
            <a:off x="1676400" y="6248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pic>
        <p:nvPicPr>
          <p:cNvPr id="881670"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97176" y="2363788"/>
            <a:ext cx="6499225" cy="2589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71635369"/>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2690" name="Text Box 2"/>
          <p:cNvSpPr txBox="1">
            <a:spLocks noChangeArrowheads="1"/>
          </p:cNvSpPr>
          <p:nvPr/>
        </p:nvSpPr>
        <p:spPr bwMode="auto">
          <a:xfrm>
            <a:off x="2284414" y="762000"/>
            <a:ext cx="414183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dirty="0">
                <a:solidFill>
                  <a:schemeClr val="folHlink"/>
                </a:solidFill>
                <a:latin typeface="Times New Roman" panose="02020603050405020304" pitchFamily="18" charset="0"/>
              </a:rPr>
              <a:t>Table 27.1  </a:t>
            </a:r>
            <a:r>
              <a:rPr lang="en-US" altLang="en-US" sz="2000" i="1" dirty="0" smtClean="0">
                <a:latin typeface="Times New Roman" panose="02020603050405020304" pitchFamily="18" charset="0"/>
              </a:rPr>
              <a:t>Methods of Request type</a:t>
            </a:r>
            <a:endParaRPr lang="en-US" altLang="en-US" sz="2000" i="1" dirty="0">
              <a:latin typeface="Times New Roman" panose="02020603050405020304" pitchFamily="18" charset="0"/>
            </a:endParaRPr>
          </a:p>
        </p:txBody>
      </p:sp>
      <p:pic>
        <p:nvPicPr>
          <p:cNvPr id="882693"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14729" y="1876023"/>
            <a:ext cx="7880350" cy="3211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85679203"/>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3714" name="Text Box 2"/>
          <p:cNvSpPr txBox="1">
            <a:spLocks noChangeArrowheads="1"/>
          </p:cNvSpPr>
          <p:nvPr/>
        </p:nvSpPr>
        <p:spPr bwMode="auto">
          <a:xfrm>
            <a:off x="2234485" y="987380"/>
            <a:ext cx="29797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dirty="0">
                <a:solidFill>
                  <a:schemeClr val="folHlink"/>
                </a:solidFill>
                <a:latin typeface="Times New Roman" panose="02020603050405020304" pitchFamily="18" charset="0"/>
              </a:rPr>
              <a:t>Table 27.2  </a:t>
            </a:r>
            <a:r>
              <a:rPr lang="en-US" altLang="en-US" sz="2000" i="1" dirty="0">
                <a:latin typeface="Times New Roman" panose="02020603050405020304" pitchFamily="18" charset="0"/>
              </a:rPr>
              <a:t>Status codes</a:t>
            </a:r>
          </a:p>
        </p:txBody>
      </p:sp>
      <p:pic>
        <p:nvPicPr>
          <p:cNvPr id="883716"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17714" y="1708150"/>
            <a:ext cx="7888287" cy="3625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51282843"/>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8050" name="Text Box 2"/>
          <p:cNvSpPr txBox="1">
            <a:spLocks noChangeArrowheads="1"/>
          </p:cNvSpPr>
          <p:nvPr/>
        </p:nvSpPr>
        <p:spPr bwMode="auto">
          <a:xfrm>
            <a:off x="2514600" y="304800"/>
            <a:ext cx="42545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solidFill>
                  <a:schemeClr val="folHlink"/>
                </a:solidFill>
                <a:latin typeface="Times New Roman" panose="02020603050405020304" pitchFamily="18" charset="0"/>
              </a:rPr>
              <a:t>Table 27.2  </a:t>
            </a:r>
            <a:r>
              <a:rPr lang="en-US" altLang="en-US" sz="2000" i="1">
                <a:latin typeface="Times New Roman" panose="02020603050405020304" pitchFamily="18" charset="0"/>
              </a:rPr>
              <a:t>Status codes </a:t>
            </a:r>
            <a:r>
              <a:rPr lang="en-US" altLang="en-US" sz="2000" i="1">
                <a:solidFill>
                  <a:schemeClr val="hlink"/>
                </a:solidFill>
                <a:latin typeface="Times New Roman" panose="02020603050405020304" pitchFamily="18" charset="0"/>
              </a:rPr>
              <a:t>(continued)</a:t>
            </a:r>
          </a:p>
        </p:txBody>
      </p:sp>
      <p:pic>
        <p:nvPicPr>
          <p:cNvPr id="898052"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43150" y="762000"/>
            <a:ext cx="7715250" cy="5634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34894291"/>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3474" name="Line 2"/>
          <p:cNvSpPr>
            <a:spLocks noChangeShapeType="1"/>
          </p:cNvSpPr>
          <p:nvPr/>
        </p:nvSpPr>
        <p:spPr bwMode="auto">
          <a:xfrm>
            <a:off x="1676400" y="533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73475" name="Line 3"/>
          <p:cNvSpPr>
            <a:spLocks noChangeShapeType="1"/>
          </p:cNvSpPr>
          <p:nvPr/>
        </p:nvSpPr>
        <p:spPr bwMode="auto">
          <a:xfrm>
            <a:off x="1676400" y="1371600"/>
            <a:ext cx="8763000" cy="0"/>
          </a:xfrm>
          <a:prstGeom prst="line">
            <a:avLst/>
          </a:prstGeom>
          <a:noFill/>
          <a:ln w="1905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73476" name="Text Box 4"/>
          <p:cNvSpPr txBox="1">
            <a:spLocks noChangeArrowheads="1"/>
          </p:cNvSpPr>
          <p:nvPr/>
        </p:nvSpPr>
        <p:spPr bwMode="auto">
          <a:xfrm>
            <a:off x="4344988" y="771660"/>
            <a:ext cx="35020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dirty="0">
                <a:solidFill>
                  <a:schemeClr val="folHlink"/>
                </a:solidFill>
                <a:latin typeface="Times New Roman" panose="02020603050405020304" pitchFamily="18" charset="0"/>
              </a:rPr>
              <a:t>Figure 27.15  </a:t>
            </a:r>
            <a:r>
              <a:rPr lang="en-US" altLang="en-US" sz="2000" i="1" dirty="0">
                <a:latin typeface="Times New Roman" panose="02020603050405020304" pitchFamily="18" charset="0"/>
              </a:rPr>
              <a:t>Header format</a:t>
            </a:r>
          </a:p>
        </p:txBody>
      </p:sp>
      <p:sp>
        <p:nvSpPr>
          <p:cNvPr id="873477" name="Line 5"/>
          <p:cNvSpPr>
            <a:spLocks noChangeShapeType="1"/>
          </p:cNvSpPr>
          <p:nvPr/>
        </p:nvSpPr>
        <p:spPr bwMode="auto">
          <a:xfrm>
            <a:off x="1676400" y="6248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pic>
        <p:nvPicPr>
          <p:cNvPr id="873478"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78150" y="1514341"/>
            <a:ext cx="6235700" cy="1590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2" name="Diagram 1"/>
          <p:cNvGraphicFramePr/>
          <p:nvPr>
            <p:extLst>
              <p:ext uri="{D42A27DB-BD31-4B8C-83A1-F6EECF244321}">
                <p14:modId xmlns:p14="http://schemas.microsoft.com/office/powerpoint/2010/main" val="244116780"/>
              </p:ext>
            </p:extLst>
          </p:nvPr>
        </p:nvGraphicFramePr>
        <p:xfrm>
          <a:off x="2032000" y="3820863"/>
          <a:ext cx="8128000" cy="22860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8" name="Line 5"/>
          <p:cNvSpPr>
            <a:spLocks noChangeShapeType="1"/>
          </p:cNvSpPr>
          <p:nvPr/>
        </p:nvSpPr>
        <p:spPr bwMode="auto">
          <a:xfrm>
            <a:off x="1714500" y="3438659"/>
            <a:ext cx="8763000" cy="0"/>
          </a:xfrm>
          <a:prstGeom prst="line">
            <a:avLst/>
          </a:prstGeom>
          <a:noFill/>
          <a:ln w="762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Tree>
    <p:extLst>
      <p:ext uri="{BB962C8B-B14F-4D97-AF65-F5344CB8AC3E}">
        <p14:creationId xmlns:p14="http://schemas.microsoft.com/office/powerpoint/2010/main" val="161479620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1914144" y="-111125"/>
            <a:ext cx="9997440" cy="1143000"/>
          </a:xfrm>
        </p:spPr>
        <p:txBody>
          <a:bodyPr/>
          <a:lstStyle/>
          <a:p>
            <a:r>
              <a:rPr lang="en-US" altLang="en-US" dirty="0"/>
              <a:t>Resource Records (2)</a:t>
            </a:r>
          </a:p>
        </p:txBody>
      </p:sp>
      <p:sp>
        <p:nvSpPr>
          <p:cNvPr id="10243" name="Rectangle 3"/>
          <p:cNvSpPr>
            <a:spLocks noGrp="1" noChangeArrowheads="1"/>
          </p:cNvSpPr>
          <p:nvPr>
            <p:ph type="body" idx="1"/>
          </p:nvPr>
        </p:nvSpPr>
        <p:spPr>
          <a:xfrm>
            <a:off x="1524000" y="6019800"/>
            <a:ext cx="9144000" cy="838200"/>
          </a:xfrm>
        </p:spPr>
        <p:txBody>
          <a:bodyPr/>
          <a:lstStyle/>
          <a:p>
            <a:pPr>
              <a:buFontTx/>
              <a:buNone/>
            </a:pPr>
            <a:r>
              <a:rPr lang="en-US" altLang="en-US"/>
              <a:t>A portion of a possible DNS database for </a:t>
            </a:r>
            <a:r>
              <a:rPr lang="en-US" altLang="en-US" i="1"/>
              <a:t>cs.vu.nl.</a:t>
            </a:r>
            <a:endParaRPr lang="en-US" altLang="en-US"/>
          </a:p>
        </p:txBody>
      </p:sp>
      <p:pic>
        <p:nvPicPr>
          <p:cNvPr id="10244" name="Picture 4" descr="7-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13075" y="1031875"/>
            <a:ext cx="6318250" cy="4787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3007295"/>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4738" name="Text Box 2"/>
          <p:cNvSpPr txBox="1">
            <a:spLocks noChangeArrowheads="1"/>
          </p:cNvSpPr>
          <p:nvPr/>
        </p:nvSpPr>
        <p:spPr bwMode="auto">
          <a:xfrm>
            <a:off x="4018209" y="1239591"/>
            <a:ext cx="33416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dirty="0">
                <a:solidFill>
                  <a:schemeClr val="folHlink"/>
                </a:solidFill>
                <a:latin typeface="Times New Roman" panose="02020603050405020304" pitchFamily="18" charset="0"/>
              </a:rPr>
              <a:t>Table 27.3 </a:t>
            </a:r>
            <a:r>
              <a:rPr lang="en-US" altLang="en-US" sz="2000" i="1" dirty="0">
                <a:latin typeface="Times New Roman" panose="02020603050405020304" pitchFamily="18" charset="0"/>
              </a:rPr>
              <a:t>General headers</a:t>
            </a:r>
          </a:p>
        </p:txBody>
      </p:sp>
      <p:pic>
        <p:nvPicPr>
          <p:cNvPr id="884740"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32064" y="1979614"/>
            <a:ext cx="6992937" cy="2592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2937252"/>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5762" name="Text Box 2"/>
          <p:cNvSpPr txBox="1">
            <a:spLocks noChangeArrowheads="1"/>
          </p:cNvSpPr>
          <p:nvPr/>
        </p:nvSpPr>
        <p:spPr bwMode="auto">
          <a:xfrm>
            <a:off x="4162738" y="214648"/>
            <a:ext cx="340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dirty="0">
                <a:solidFill>
                  <a:schemeClr val="folHlink"/>
                </a:solidFill>
                <a:latin typeface="Times New Roman" panose="02020603050405020304" pitchFamily="18" charset="0"/>
              </a:rPr>
              <a:t>Table 27.4  </a:t>
            </a:r>
            <a:r>
              <a:rPr lang="en-US" altLang="en-US" sz="2000" i="1" dirty="0">
                <a:latin typeface="Times New Roman" panose="02020603050405020304" pitchFamily="18" charset="0"/>
              </a:rPr>
              <a:t>Request headers</a:t>
            </a:r>
          </a:p>
        </p:txBody>
      </p:sp>
      <p:pic>
        <p:nvPicPr>
          <p:cNvPr id="885764"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38400" y="762001"/>
            <a:ext cx="7550150" cy="5565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79752529"/>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6786" name="Text Box 2"/>
          <p:cNvSpPr txBox="1">
            <a:spLocks noChangeArrowheads="1"/>
          </p:cNvSpPr>
          <p:nvPr/>
        </p:nvSpPr>
        <p:spPr bwMode="auto">
          <a:xfrm>
            <a:off x="4030015" y="1217053"/>
            <a:ext cx="35591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dirty="0">
                <a:solidFill>
                  <a:schemeClr val="folHlink"/>
                </a:solidFill>
                <a:latin typeface="Times New Roman" panose="02020603050405020304" pitchFamily="18" charset="0"/>
              </a:rPr>
              <a:t>Table 27.5  </a:t>
            </a:r>
            <a:r>
              <a:rPr lang="en-US" altLang="en-US" sz="2000" i="1" dirty="0">
                <a:latin typeface="Times New Roman" panose="02020603050405020304" pitchFamily="18" charset="0"/>
              </a:rPr>
              <a:t>Response headers</a:t>
            </a:r>
          </a:p>
        </p:txBody>
      </p:sp>
      <p:pic>
        <p:nvPicPr>
          <p:cNvPr id="886788"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24138" y="1868488"/>
            <a:ext cx="6900862" cy="2398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84774836"/>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7810" name="Text Box 2"/>
          <p:cNvSpPr txBox="1">
            <a:spLocks noChangeArrowheads="1"/>
          </p:cNvSpPr>
          <p:nvPr/>
        </p:nvSpPr>
        <p:spPr bwMode="auto">
          <a:xfrm>
            <a:off x="3989835" y="899375"/>
            <a:ext cx="32051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dirty="0">
                <a:solidFill>
                  <a:schemeClr val="folHlink"/>
                </a:solidFill>
                <a:latin typeface="Times New Roman" panose="02020603050405020304" pitchFamily="18" charset="0"/>
              </a:rPr>
              <a:t>Table 27.6  </a:t>
            </a:r>
            <a:r>
              <a:rPr lang="en-US" altLang="en-US" sz="2000" i="1" dirty="0">
                <a:latin typeface="Times New Roman" panose="02020603050405020304" pitchFamily="18" charset="0"/>
              </a:rPr>
              <a:t>Entity headers</a:t>
            </a:r>
          </a:p>
        </p:txBody>
      </p:sp>
      <p:pic>
        <p:nvPicPr>
          <p:cNvPr id="887812"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09826" y="1524000"/>
            <a:ext cx="7496175" cy="4103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33137232"/>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8834" name="Rectangle 2"/>
          <p:cNvSpPr>
            <a:spLocks noChangeArrowheads="1"/>
          </p:cNvSpPr>
          <p:nvPr/>
        </p:nvSpPr>
        <p:spPr bwMode="ltGray">
          <a:xfrm>
            <a:off x="1890713" y="107951"/>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a:latin typeface="Tahoma" panose="020B0604030504040204" pitchFamily="34" charset="0"/>
            </a:endParaRPr>
          </a:p>
        </p:txBody>
      </p:sp>
      <p:sp>
        <p:nvSpPr>
          <p:cNvPr id="888835" name="Rectangle 3"/>
          <p:cNvSpPr>
            <a:spLocks noChangeArrowheads="1"/>
          </p:cNvSpPr>
          <p:nvPr/>
        </p:nvSpPr>
        <p:spPr bwMode="ltGray">
          <a:xfrm>
            <a:off x="2273301" y="107951"/>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a:latin typeface="Tahoma" panose="020B0604030504040204" pitchFamily="34" charset="0"/>
            </a:endParaRPr>
          </a:p>
        </p:txBody>
      </p:sp>
      <p:sp>
        <p:nvSpPr>
          <p:cNvPr id="888836" name="Rectangle 4"/>
          <p:cNvSpPr>
            <a:spLocks noChangeArrowheads="1"/>
          </p:cNvSpPr>
          <p:nvPr/>
        </p:nvSpPr>
        <p:spPr bwMode="ltGray">
          <a:xfrm>
            <a:off x="2014539" y="530226"/>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a:latin typeface="Tahoma" panose="020B0604030504040204" pitchFamily="34" charset="0"/>
            </a:endParaRPr>
          </a:p>
        </p:txBody>
      </p:sp>
      <p:sp>
        <p:nvSpPr>
          <p:cNvPr id="888837" name="Rectangle 5"/>
          <p:cNvSpPr>
            <a:spLocks noChangeArrowheads="1"/>
          </p:cNvSpPr>
          <p:nvPr/>
        </p:nvSpPr>
        <p:spPr bwMode="ltGray">
          <a:xfrm>
            <a:off x="2384425" y="530226"/>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a:latin typeface="Tahoma" panose="020B0604030504040204" pitchFamily="34" charset="0"/>
            </a:endParaRPr>
          </a:p>
        </p:txBody>
      </p:sp>
      <p:sp>
        <p:nvSpPr>
          <p:cNvPr id="888838" name="Rectangle 6"/>
          <p:cNvSpPr>
            <a:spLocks noChangeArrowheads="1"/>
          </p:cNvSpPr>
          <p:nvPr/>
        </p:nvSpPr>
        <p:spPr bwMode="ltGray">
          <a:xfrm>
            <a:off x="1600200" y="457201"/>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a:latin typeface="Tahoma" panose="020B0604030504040204" pitchFamily="34" charset="0"/>
            </a:endParaRPr>
          </a:p>
        </p:txBody>
      </p:sp>
      <p:sp>
        <p:nvSpPr>
          <p:cNvPr id="888839" name="Rectangle 7"/>
          <p:cNvSpPr>
            <a:spLocks noChangeArrowheads="1"/>
          </p:cNvSpPr>
          <p:nvPr/>
        </p:nvSpPr>
        <p:spPr bwMode="gray">
          <a:xfrm>
            <a:off x="2235200" y="1"/>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a:latin typeface="Tahoma" panose="020B0604030504040204" pitchFamily="34" charset="0"/>
            </a:endParaRPr>
          </a:p>
        </p:txBody>
      </p:sp>
      <p:sp>
        <p:nvSpPr>
          <p:cNvPr id="888840" name="Rectangle 8"/>
          <p:cNvSpPr>
            <a:spLocks noChangeArrowheads="1"/>
          </p:cNvSpPr>
          <p:nvPr/>
        </p:nvSpPr>
        <p:spPr bwMode="gray">
          <a:xfrm>
            <a:off x="1966914"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a:latin typeface="Tahoma" panose="020B0604030504040204" pitchFamily="34" charset="0"/>
            </a:endParaRPr>
          </a:p>
        </p:txBody>
      </p:sp>
      <p:sp>
        <p:nvSpPr>
          <p:cNvPr id="888841" name="Rectangle 9"/>
          <p:cNvSpPr>
            <a:spLocks noChangeArrowheads="1"/>
          </p:cNvSpPr>
          <p:nvPr/>
        </p:nvSpPr>
        <p:spPr bwMode="auto">
          <a:xfrm>
            <a:off x="1676400" y="1143000"/>
            <a:ext cx="8763000" cy="4362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r>
              <a:rPr lang="en-US" altLang="en-US" sz="2800" i="1">
                <a:latin typeface="Times New Roman" panose="02020603050405020304" pitchFamily="18" charset="0"/>
              </a:rPr>
              <a:t>This example retrieves a document. We use the GET method to retrieve an image with the path /usr/bin/image1. The request line shows the method (GET), the URL, and the HTTP version (1.1). The header has two lines that show that the client can accept images in the GIF or JPEG format. The request does not have a body. The response message contains the status line and four lines of header. The header lines define the date, server, MIME version, and length of the document. The body of the document follows the header (see Figure 27.16).</a:t>
            </a:r>
          </a:p>
        </p:txBody>
      </p:sp>
      <p:sp>
        <p:nvSpPr>
          <p:cNvPr id="888843" name="Text Box 11"/>
          <p:cNvSpPr txBox="1">
            <a:spLocks noChangeArrowheads="1"/>
          </p:cNvSpPr>
          <p:nvPr/>
        </p:nvSpPr>
        <p:spPr bwMode="auto">
          <a:xfrm>
            <a:off x="2667000" y="-76200"/>
            <a:ext cx="145424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i="1">
                <a:solidFill>
                  <a:schemeClr val="hlink"/>
                </a:solidFill>
                <a:latin typeface="Times New Roman" panose="02020603050405020304" pitchFamily="18" charset="0"/>
              </a:rPr>
              <a:t>Example 27.1</a:t>
            </a:r>
          </a:p>
        </p:txBody>
      </p:sp>
    </p:spTree>
    <p:extLst>
      <p:ext uri="{BB962C8B-B14F-4D97-AF65-F5344CB8AC3E}">
        <p14:creationId xmlns:p14="http://schemas.microsoft.com/office/powerpoint/2010/main" val="1213419795"/>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4498" name="Line 2"/>
          <p:cNvSpPr>
            <a:spLocks noChangeShapeType="1"/>
          </p:cNvSpPr>
          <p:nvPr/>
        </p:nvSpPr>
        <p:spPr bwMode="auto">
          <a:xfrm>
            <a:off x="1676400" y="533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74499" name="Line 3"/>
          <p:cNvSpPr>
            <a:spLocks noChangeShapeType="1"/>
          </p:cNvSpPr>
          <p:nvPr/>
        </p:nvSpPr>
        <p:spPr bwMode="auto">
          <a:xfrm>
            <a:off x="1676400" y="1371600"/>
            <a:ext cx="8763000" cy="0"/>
          </a:xfrm>
          <a:prstGeom prst="line">
            <a:avLst/>
          </a:prstGeom>
          <a:noFill/>
          <a:ln w="1905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74500" name="Text Box 4"/>
          <p:cNvSpPr txBox="1">
            <a:spLocks noChangeArrowheads="1"/>
          </p:cNvSpPr>
          <p:nvPr/>
        </p:nvSpPr>
        <p:spPr bwMode="auto">
          <a:xfrm>
            <a:off x="1828800" y="762000"/>
            <a:ext cx="33988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solidFill>
                  <a:schemeClr val="folHlink"/>
                </a:solidFill>
                <a:latin typeface="Times New Roman" panose="02020603050405020304" pitchFamily="18" charset="0"/>
              </a:rPr>
              <a:t>Figure 27.16  </a:t>
            </a:r>
            <a:r>
              <a:rPr lang="en-US" altLang="en-US" sz="2000" i="1">
                <a:latin typeface="Times New Roman" panose="02020603050405020304" pitchFamily="18" charset="0"/>
              </a:rPr>
              <a:t>Example 27.1</a:t>
            </a:r>
          </a:p>
        </p:txBody>
      </p:sp>
      <p:sp>
        <p:nvSpPr>
          <p:cNvPr id="874501" name="Line 5"/>
          <p:cNvSpPr>
            <a:spLocks noChangeShapeType="1"/>
          </p:cNvSpPr>
          <p:nvPr/>
        </p:nvSpPr>
        <p:spPr bwMode="auto">
          <a:xfrm>
            <a:off x="1676400" y="6248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pic>
        <p:nvPicPr>
          <p:cNvPr id="874502"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95688" y="1785938"/>
            <a:ext cx="4862512" cy="3624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14837910"/>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9858" name="Rectangle 2"/>
          <p:cNvSpPr>
            <a:spLocks noChangeArrowheads="1"/>
          </p:cNvSpPr>
          <p:nvPr/>
        </p:nvSpPr>
        <p:spPr bwMode="ltGray">
          <a:xfrm>
            <a:off x="1890713" y="107951"/>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a:latin typeface="Tahoma" panose="020B0604030504040204" pitchFamily="34" charset="0"/>
            </a:endParaRPr>
          </a:p>
        </p:txBody>
      </p:sp>
      <p:sp>
        <p:nvSpPr>
          <p:cNvPr id="889859" name="Rectangle 3"/>
          <p:cNvSpPr>
            <a:spLocks noChangeArrowheads="1"/>
          </p:cNvSpPr>
          <p:nvPr/>
        </p:nvSpPr>
        <p:spPr bwMode="ltGray">
          <a:xfrm>
            <a:off x="2273301" y="107951"/>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a:latin typeface="Tahoma" panose="020B0604030504040204" pitchFamily="34" charset="0"/>
            </a:endParaRPr>
          </a:p>
        </p:txBody>
      </p:sp>
      <p:sp>
        <p:nvSpPr>
          <p:cNvPr id="889860" name="Rectangle 4"/>
          <p:cNvSpPr>
            <a:spLocks noChangeArrowheads="1"/>
          </p:cNvSpPr>
          <p:nvPr/>
        </p:nvSpPr>
        <p:spPr bwMode="ltGray">
          <a:xfrm>
            <a:off x="2014539" y="530226"/>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a:latin typeface="Tahoma" panose="020B0604030504040204" pitchFamily="34" charset="0"/>
            </a:endParaRPr>
          </a:p>
        </p:txBody>
      </p:sp>
      <p:sp>
        <p:nvSpPr>
          <p:cNvPr id="889861" name="Rectangle 5"/>
          <p:cNvSpPr>
            <a:spLocks noChangeArrowheads="1"/>
          </p:cNvSpPr>
          <p:nvPr/>
        </p:nvSpPr>
        <p:spPr bwMode="ltGray">
          <a:xfrm>
            <a:off x="2384425" y="530226"/>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a:latin typeface="Tahoma" panose="020B0604030504040204" pitchFamily="34" charset="0"/>
            </a:endParaRPr>
          </a:p>
        </p:txBody>
      </p:sp>
      <p:sp>
        <p:nvSpPr>
          <p:cNvPr id="889862" name="Rectangle 6"/>
          <p:cNvSpPr>
            <a:spLocks noChangeArrowheads="1"/>
          </p:cNvSpPr>
          <p:nvPr/>
        </p:nvSpPr>
        <p:spPr bwMode="ltGray">
          <a:xfrm>
            <a:off x="1600200" y="457201"/>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a:latin typeface="Tahoma" panose="020B0604030504040204" pitchFamily="34" charset="0"/>
            </a:endParaRPr>
          </a:p>
        </p:txBody>
      </p:sp>
      <p:sp>
        <p:nvSpPr>
          <p:cNvPr id="889863" name="Rectangle 7"/>
          <p:cNvSpPr>
            <a:spLocks noChangeArrowheads="1"/>
          </p:cNvSpPr>
          <p:nvPr/>
        </p:nvSpPr>
        <p:spPr bwMode="gray">
          <a:xfrm>
            <a:off x="2235200" y="1"/>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a:latin typeface="Tahoma" panose="020B0604030504040204" pitchFamily="34" charset="0"/>
            </a:endParaRPr>
          </a:p>
        </p:txBody>
      </p:sp>
      <p:sp>
        <p:nvSpPr>
          <p:cNvPr id="889864" name="Rectangle 8"/>
          <p:cNvSpPr>
            <a:spLocks noChangeArrowheads="1"/>
          </p:cNvSpPr>
          <p:nvPr/>
        </p:nvSpPr>
        <p:spPr bwMode="gray">
          <a:xfrm>
            <a:off x="1966914"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a:latin typeface="Tahoma" panose="020B0604030504040204" pitchFamily="34" charset="0"/>
            </a:endParaRPr>
          </a:p>
        </p:txBody>
      </p:sp>
      <p:sp>
        <p:nvSpPr>
          <p:cNvPr id="889865" name="Rectangle 9"/>
          <p:cNvSpPr>
            <a:spLocks noChangeArrowheads="1"/>
          </p:cNvSpPr>
          <p:nvPr/>
        </p:nvSpPr>
        <p:spPr bwMode="auto">
          <a:xfrm>
            <a:off x="1752600" y="1143001"/>
            <a:ext cx="8686800" cy="310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r>
              <a:rPr lang="en-US" altLang="en-US" sz="2800" i="1">
                <a:latin typeface="Times New Roman" panose="02020603050405020304" pitchFamily="18" charset="0"/>
              </a:rPr>
              <a:t>In this example, the client wants to send data to the server. We use the POST method. The request line shows the method (POST), URL, and HTTP version (1.1). There are four lines of headers. The request body contains the input information. The response message contains the status line and four lines of headers. The created document, which is a CGI document, is included as the body (see Figure 27.17).</a:t>
            </a:r>
          </a:p>
        </p:txBody>
      </p:sp>
      <p:sp>
        <p:nvSpPr>
          <p:cNvPr id="889867" name="Text Box 11"/>
          <p:cNvSpPr txBox="1">
            <a:spLocks noChangeArrowheads="1"/>
          </p:cNvSpPr>
          <p:nvPr/>
        </p:nvSpPr>
        <p:spPr bwMode="auto">
          <a:xfrm>
            <a:off x="2667000" y="-76200"/>
            <a:ext cx="145424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i="1">
                <a:solidFill>
                  <a:schemeClr val="hlink"/>
                </a:solidFill>
                <a:latin typeface="Times New Roman" panose="02020603050405020304" pitchFamily="18" charset="0"/>
              </a:rPr>
              <a:t>Example 27.2</a:t>
            </a:r>
          </a:p>
        </p:txBody>
      </p:sp>
    </p:spTree>
    <p:extLst>
      <p:ext uri="{BB962C8B-B14F-4D97-AF65-F5344CB8AC3E}">
        <p14:creationId xmlns:p14="http://schemas.microsoft.com/office/powerpoint/2010/main" val="2618993005"/>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5522" name="Line 2"/>
          <p:cNvSpPr>
            <a:spLocks noChangeShapeType="1"/>
          </p:cNvSpPr>
          <p:nvPr/>
        </p:nvSpPr>
        <p:spPr bwMode="auto">
          <a:xfrm>
            <a:off x="1676400" y="533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75523" name="Line 3"/>
          <p:cNvSpPr>
            <a:spLocks noChangeShapeType="1"/>
          </p:cNvSpPr>
          <p:nvPr/>
        </p:nvSpPr>
        <p:spPr bwMode="auto">
          <a:xfrm>
            <a:off x="1676400" y="1371600"/>
            <a:ext cx="8763000" cy="0"/>
          </a:xfrm>
          <a:prstGeom prst="line">
            <a:avLst/>
          </a:prstGeom>
          <a:noFill/>
          <a:ln w="1905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75524" name="Text Box 4"/>
          <p:cNvSpPr txBox="1">
            <a:spLocks noChangeArrowheads="1"/>
          </p:cNvSpPr>
          <p:nvPr/>
        </p:nvSpPr>
        <p:spPr bwMode="auto">
          <a:xfrm>
            <a:off x="1828800" y="762000"/>
            <a:ext cx="33988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solidFill>
                  <a:schemeClr val="folHlink"/>
                </a:solidFill>
                <a:latin typeface="Times New Roman" panose="02020603050405020304" pitchFamily="18" charset="0"/>
              </a:rPr>
              <a:t>Figure 27.17  </a:t>
            </a:r>
            <a:r>
              <a:rPr lang="en-US" altLang="en-US" sz="2000" i="1">
                <a:latin typeface="Times New Roman" panose="02020603050405020304" pitchFamily="18" charset="0"/>
              </a:rPr>
              <a:t>Example 27.2</a:t>
            </a:r>
          </a:p>
        </p:txBody>
      </p:sp>
      <p:sp>
        <p:nvSpPr>
          <p:cNvPr id="875525" name="Line 5"/>
          <p:cNvSpPr>
            <a:spLocks noChangeShapeType="1"/>
          </p:cNvSpPr>
          <p:nvPr/>
        </p:nvSpPr>
        <p:spPr bwMode="auto">
          <a:xfrm>
            <a:off x="1676400" y="6248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pic>
        <p:nvPicPr>
          <p:cNvPr id="875526"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46476" y="1571626"/>
            <a:ext cx="5064125" cy="4219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71281956"/>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90882" name="Rectangle 2"/>
          <p:cNvSpPr>
            <a:spLocks noChangeArrowheads="1"/>
          </p:cNvSpPr>
          <p:nvPr/>
        </p:nvSpPr>
        <p:spPr bwMode="ltGray">
          <a:xfrm>
            <a:off x="1890713" y="107951"/>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a:latin typeface="Tahoma" panose="020B0604030504040204" pitchFamily="34" charset="0"/>
            </a:endParaRPr>
          </a:p>
        </p:txBody>
      </p:sp>
      <p:sp>
        <p:nvSpPr>
          <p:cNvPr id="890883" name="Rectangle 3"/>
          <p:cNvSpPr>
            <a:spLocks noChangeArrowheads="1"/>
          </p:cNvSpPr>
          <p:nvPr/>
        </p:nvSpPr>
        <p:spPr bwMode="ltGray">
          <a:xfrm>
            <a:off x="2273301" y="107951"/>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a:latin typeface="Tahoma" panose="020B0604030504040204" pitchFamily="34" charset="0"/>
            </a:endParaRPr>
          </a:p>
        </p:txBody>
      </p:sp>
      <p:sp>
        <p:nvSpPr>
          <p:cNvPr id="890884" name="Rectangle 4"/>
          <p:cNvSpPr>
            <a:spLocks noChangeArrowheads="1"/>
          </p:cNvSpPr>
          <p:nvPr/>
        </p:nvSpPr>
        <p:spPr bwMode="ltGray">
          <a:xfrm>
            <a:off x="2014539" y="530226"/>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a:latin typeface="Tahoma" panose="020B0604030504040204" pitchFamily="34" charset="0"/>
            </a:endParaRPr>
          </a:p>
        </p:txBody>
      </p:sp>
      <p:sp>
        <p:nvSpPr>
          <p:cNvPr id="890885" name="Rectangle 5"/>
          <p:cNvSpPr>
            <a:spLocks noChangeArrowheads="1"/>
          </p:cNvSpPr>
          <p:nvPr/>
        </p:nvSpPr>
        <p:spPr bwMode="ltGray">
          <a:xfrm>
            <a:off x="2384425" y="530226"/>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a:latin typeface="Tahoma" panose="020B0604030504040204" pitchFamily="34" charset="0"/>
            </a:endParaRPr>
          </a:p>
        </p:txBody>
      </p:sp>
      <p:sp>
        <p:nvSpPr>
          <p:cNvPr id="890886" name="Rectangle 6"/>
          <p:cNvSpPr>
            <a:spLocks noChangeArrowheads="1"/>
          </p:cNvSpPr>
          <p:nvPr/>
        </p:nvSpPr>
        <p:spPr bwMode="ltGray">
          <a:xfrm>
            <a:off x="1600200" y="457201"/>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a:latin typeface="Tahoma" panose="020B0604030504040204" pitchFamily="34" charset="0"/>
            </a:endParaRPr>
          </a:p>
        </p:txBody>
      </p:sp>
      <p:sp>
        <p:nvSpPr>
          <p:cNvPr id="890887" name="Rectangle 7"/>
          <p:cNvSpPr>
            <a:spLocks noChangeArrowheads="1"/>
          </p:cNvSpPr>
          <p:nvPr/>
        </p:nvSpPr>
        <p:spPr bwMode="gray">
          <a:xfrm>
            <a:off x="2235200" y="1"/>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a:latin typeface="Tahoma" panose="020B0604030504040204" pitchFamily="34" charset="0"/>
            </a:endParaRPr>
          </a:p>
        </p:txBody>
      </p:sp>
      <p:sp>
        <p:nvSpPr>
          <p:cNvPr id="890888" name="Rectangle 8"/>
          <p:cNvSpPr>
            <a:spLocks noChangeArrowheads="1"/>
          </p:cNvSpPr>
          <p:nvPr/>
        </p:nvSpPr>
        <p:spPr bwMode="gray">
          <a:xfrm>
            <a:off x="1966914"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a:latin typeface="Tahoma" panose="020B0604030504040204" pitchFamily="34" charset="0"/>
            </a:endParaRPr>
          </a:p>
        </p:txBody>
      </p:sp>
      <p:sp>
        <p:nvSpPr>
          <p:cNvPr id="890889" name="Rectangle 9"/>
          <p:cNvSpPr>
            <a:spLocks noChangeArrowheads="1"/>
          </p:cNvSpPr>
          <p:nvPr/>
        </p:nvSpPr>
        <p:spPr bwMode="auto">
          <a:xfrm>
            <a:off x="1752600" y="1143000"/>
            <a:ext cx="8686800" cy="4789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r>
              <a:rPr lang="en-US" altLang="en-US" sz="2800" i="1">
                <a:latin typeface="Times New Roman" panose="02020603050405020304" pitchFamily="18" charset="0"/>
              </a:rPr>
              <a:t>HTTP uses ASCII characters. A client can directly connect to a server using TELNET, which logs into port 80 (</a:t>
            </a:r>
            <a:r>
              <a:rPr lang="en-US" altLang="en-US" sz="2800" i="1">
                <a:solidFill>
                  <a:schemeClr val="hlink"/>
                </a:solidFill>
                <a:latin typeface="Times New Roman" panose="02020603050405020304" pitchFamily="18" charset="0"/>
              </a:rPr>
              <a:t>see next slide</a:t>
            </a:r>
            <a:r>
              <a:rPr lang="en-US" altLang="en-US" sz="2800" i="1">
                <a:latin typeface="Times New Roman" panose="02020603050405020304" pitchFamily="18" charset="0"/>
              </a:rPr>
              <a:t>). The next three lines show that the connection is successful. We then type three lines. The first shows the request line (GET method), the second is the header (defining the host), the third is a blank, terminating the request. The server response is seven lines starting with the status line. The blank line at the end terminates the server response. The file of 14,230 lines is received after the blank line (not shown here). The last line is the output by the client.</a:t>
            </a:r>
          </a:p>
        </p:txBody>
      </p:sp>
      <p:sp>
        <p:nvSpPr>
          <p:cNvPr id="890891" name="Text Box 11"/>
          <p:cNvSpPr txBox="1">
            <a:spLocks noChangeArrowheads="1"/>
          </p:cNvSpPr>
          <p:nvPr/>
        </p:nvSpPr>
        <p:spPr bwMode="auto">
          <a:xfrm>
            <a:off x="2667000" y="-76200"/>
            <a:ext cx="145424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i="1">
                <a:solidFill>
                  <a:schemeClr val="hlink"/>
                </a:solidFill>
                <a:latin typeface="Times New Roman" panose="02020603050405020304" pitchFamily="18" charset="0"/>
              </a:rPr>
              <a:t>Example 27.3</a:t>
            </a:r>
          </a:p>
        </p:txBody>
      </p:sp>
    </p:spTree>
    <p:extLst>
      <p:ext uri="{BB962C8B-B14F-4D97-AF65-F5344CB8AC3E}">
        <p14:creationId xmlns:p14="http://schemas.microsoft.com/office/powerpoint/2010/main" val="38410026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96002" name="Rectangle 2"/>
          <p:cNvSpPr>
            <a:spLocks noChangeArrowheads="1"/>
          </p:cNvSpPr>
          <p:nvPr/>
        </p:nvSpPr>
        <p:spPr bwMode="ltGray">
          <a:xfrm>
            <a:off x="1890713" y="107951"/>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a:latin typeface="Tahoma" panose="020B0604030504040204" pitchFamily="34" charset="0"/>
            </a:endParaRPr>
          </a:p>
        </p:txBody>
      </p:sp>
      <p:sp>
        <p:nvSpPr>
          <p:cNvPr id="896003" name="Rectangle 3"/>
          <p:cNvSpPr>
            <a:spLocks noChangeArrowheads="1"/>
          </p:cNvSpPr>
          <p:nvPr/>
        </p:nvSpPr>
        <p:spPr bwMode="ltGray">
          <a:xfrm>
            <a:off x="2273301" y="107951"/>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a:latin typeface="Tahoma" panose="020B0604030504040204" pitchFamily="34" charset="0"/>
            </a:endParaRPr>
          </a:p>
        </p:txBody>
      </p:sp>
      <p:sp>
        <p:nvSpPr>
          <p:cNvPr id="896004" name="Rectangle 4"/>
          <p:cNvSpPr>
            <a:spLocks noChangeArrowheads="1"/>
          </p:cNvSpPr>
          <p:nvPr/>
        </p:nvSpPr>
        <p:spPr bwMode="ltGray">
          <a:xfrm>
            <a:off x="2014539" y="530226"/>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a:latin typeface="Tahoma" panose="020B0604030504040204" pitchFamily="34" charset="0"/>
            </a:endParaRPr>
          </a:p>
        </p:txBody>
      </p:sp>
      <p:sp>
        <p:nvSpPr>
          <p:cNvPr id="896005" name="Rectangle 5"/>
          <p:cNvSpPr>
            <a:spLocks noChangeArrowheads="1"/>
          </p:cNvSpPr>
          <p:nvPr/>
        </p:nvSpPr>
        <p:spPr bwMode="ltGray">
          <a:xfrm>
            <a:off x="2384425" y="530226"/>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a:latin typeface="Tahoma" panose="020B0604030504040204" pitchFamily="34" charset="0"/>
            </a:endParaRPr>
          </a:p>
        </p:txBody>
      </p:sp>
      <p:sp>
        <p:nvSpPr>
          <p:cNvPr id="896006" name="Rectangle 6"/>
          <p:cNvSpPr>
            <a:spLocks noChangeArrowheads="1"/>
          </p:cNvSpPr>
          <p:nvPr/>
        </p:nvSpPr>
        <p:spPr bwMode="ltGray">
          <a:xfrm>
            <a:off x="1600200" y="457201"/>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a:latin typeface="Tahoma" panose="020B0604030504040204" pitchFamily="34" charset="0"/>
            </a:endParaRPr>
          </a:p>
        </p:txBody>
      </p:sp>
      <p:sp>
        <p:nvSpPr>
          <p:cNvPr id="896007" name="Rectangle 7"/>
          <p:cNvSpPr>
            <a:spLocks noChangeArrowheads="1"/>
          </p:cNvSpPr>
          <p:nvPr/>
        </p:nvSpPr>
        <p:spPr bwMode="gray">
          <a:xfrm>
            <a:off x="2235200" y="1"/>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a:latin typeface="Tahoma" panose="020B0604030504040204" pitchFamily="34" charset="0"/>
            </a:endParaRPr>
          </a:p>
        </p:txBody>
      </p:sp>
      <p:sp>
        <p:nvSpPr>
          <p:cNvPr id="896008" name="Rectangle 8"/>
          <p:cNvSpPr>
            <a:spLocks noChangeArrowheads="1"/>
          </p:cNvSpPr>
          <p:nvPr/>
        </p:nvSpPr>
        <p:spPr bwMode="gray">
          <a:xfrm>
            <a:off x="1966914"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a:latin typeface="Tahoma" panose="020B0604030504040204" pitchFamily="34" charset="0"/>
            </a:endParaRPr>
          </a:p>
        </p:txBody>
      </p:sp>
      <p:sp>
        <p:nvSpPr>
          <p:cNvPr id="896011" name="Text Box 11"/>
          <p:cNvSpPr txBox="1">
            <a:spLocks noChangeArrowheads="1"/>
          </p:cNvSpPr>
          <p:nvPr/>
        </p:nvSpPr>
        <p:spPr bwMode="auto">
          <a:xfrm>
            <a:off x="2667000" y="-76200"/>
            <a:ext cx="257634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i="1">
                <a:solidFill>
                  <a:schemeClr val="hlink"/>
                </a:solidFill>
                <a:latin typeface="Times New Roman" panose="02020603050405020304" pitchFamily="18" charset="0"/>
              </a:rPr>
              <a:t>Example 27.3 (continued)</a:t>
            </a:r>
          </a:p>
        </p:txBody>
      </p:sp>
      <p:pic>
        <p:nvPicPr>
          <p:cNvPr id="896012" name="Picture 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000" y="1219201"/>
            <a:ext cx="8534400" cy="4632325"/>
          </a:xfrm>
          <a:prstGeom prst="rect">
            <a:avLst/>
          </a:prstGeom>
          <a:noFill/>
          <a:ln w="57150" cmpd="thickThin">
            <a:solidFill>
              <a:schemeClr val="folHlink"/>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406903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r>
              <a:rPr lang="en-US" altLang="en-US"/>
              <a:t>Name Servers</a:t>
            </a:r>
          </a:p>
        </p:txBody>
      </p:sp>
      <p:sp>
        <p:nvSpPr>
          <p:cNvPr id="11267" name="Rectangle 3"/>
          <p:cNvSpPr>
            <a:spLocks noGrp="1" noChangeArrowheads="1"/>
          </p:cNvSpPr>
          <p:nvPr>
            <p:ph type="body" idx="1"/>
          </p:nvPr>
        </p:nvSpPr>
        <p:spPr/>
        <p:txBody>
          <a:bodyPr/>
          <a:lstStyle/>
          <a:p>
            <a:pPr>
              <a:buFontTx/>
              <a:buNone/>
            </a:pPr>
            <a:r>
              <a:rPr lang="en-US" altLang="en-US"/>
              <a:t>Part of the DNS name space showing the division into zones.</a:t>
            </a:r>
          </a:p>
        </p:txBody>
      </p:sp>
      <p:pic>
        <p:nvPicPr>
          <p:cNvPr id="11268" name="Picture 4" descr="7-0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74218" y="2430082"/>
            <a:ext cx="8043862" cy="3276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65455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66415" y="0"/>
            <a:ext cx="9997440" cy="1143000"/>
          </a:xfrm>
        </p:spPr>
        <p:txBody>
          <a:bodyPr/>
          <a:lstStyle/>
          <a:p>
            <a:r>
              <a:rPr lang="en-US" dirty="0" smtClean="0"/>
              <a:t>Persistent Versus Nonpersistent Connection</a:t>
            </a:r>
            <a:endParaRPr lang="en-US" dirty="0"/>
          </a:p>
        </p:txBody>
      </p:sp>
      <p:sp>
        <p:nvSpPr>
          <p:cNvPr id="3" name="Content Placeholder 2"/>
          <p:cNvSpPr>
            <a:spLocks noGrp="1"/>
          </p:cNvSpPr>
          <p:nvPr>
            <p:ph idx="1"/>
          </p:nvPr>
        </p:nvSpPr>
        <p:spPr>
          <a:xfrm>
            <a:off x="1566415" y="1022796"/>
            <a:ext cx="9997440" cy="5674218"/>
          </a:xfrm>
        </p:spPr>
        <p:txBody>
          <a:bodyPr>
            <a:noAutofit/>
          </a:bodyPr>
          <a:lstStyle/>
          <a:p>
            <a:pPr algn="just"/>
            <a:r>
              <a:rPr lang="en-US" sz="2600" dirty="0"/>
              <a:t>In a </a:t>
            </a:r>
            <a:r>
              <a:rPr lang="en-US" sz="2600" u="sng" dirty="0"/>
              <a:t>nonpersistent connection</a:t>
            </a:r>
            <a:r>
              <a:rPr lang="en-US" sz="2600" dirty="0"/>
              <a:t>, one TCP connection is made for each request/response.</a:t>
            </a:r>
          </a:p>
          <a:p>
            <a:pPr algn="just"/>
            <a:r>
              <a:rPr lang="en-US" sz="2600" dirty="0"/>
              <a:t>The following lists the steps in this strategy:</a:t>
            </a:r>
          </a:p>
          <a:p>
            <a:pPr marL="356616" lvl="1" indent="0" algn="just">
              <a:buNone/>
            </a:pPr>
            <a:r>
              <a:rPr lang="en-US" sz="2200" dirty="0"/>
              <a:t>1. The client opens a TCP connection and sends a request.</a:t>
            </a:r>
          </a:p>
          <a:p>
            <a:pPr marL="356616" lvl="1" indent="0" algn="just">
              <a:buNone/>
            </a:pPr>
            <a:r>
              <a:rPr lang="en-US" sz="2200" dirty="0"/>
              <a:t>2. The server sends the response and closes the connection.</a:t>
            </a:r>
          </a:p>
          <a:p>
            <a:pPr marL="356616" lvl="1" indent="0" algn="just">
              <a:buNone/>
            </a:pPr>
            <a:r>
              <a:rPr lang="en-US" sz="2200" dirty="0"/>
              <a:t>3. The client reads the data until it encounters an end-of-file marker; it then closes </a:t>
            </a:r>
            <a:r>
              <a:rPr lang="en-US" sz="2200" dirty="0" smtClean="0"/>
              <a:t>the connection.</a:t>
            </a:r>
          </a:p>
          <a:p>
            <a:pPr marL="356616" lvl="1" indent="0" algn="just">
              <a:buNone/>
            </a:pPr>
            <a:endParaRPr lang="en-US" sz="500" dirty="0" smtClean="0"/>
          </a:p>
          <a:p>
            <a:pPr algn="just"/>
            <a:r>
              <a:rPr lang="en-US" sz="2600" dirty="0"/>
              <a:t>In a </a:t>
            </a:r>
            <a:r>
              <a:rPr lang="en-US" sz="2600" u="sng" dirty="0"/>
              <a:t>persistent connection</a:t>
            </a:r>
            <a:r>
              <a:rPr lang="en-US" sz="2600" dirty="0" smtClean="0"/>
              <a:t>, the </a:t>
            </a:r>
            <a:r>
              <a:rPr lang="en-US" sz="2600" dirty="0"/>
              <a:t>server leaves the connection open for more requests after sending a response. </a:t>
            </a:r>
            <a:endParaRPr lang="en-US" sz="2600" dirty="0" smtClean="0"/>
          </a:p>
          <a:p>
            <a:pPr algn="just"/>
            <a:r>
              <a:rPr lang="en-US" sz="2600" dirty="0" smtClean="0"/>
              <a:t>The server </a:t>
            </a:r>
            <a:r>
              <a:rPr lang="en-US" sz="2600" dirty="0"/>
              <a:t>can close the connection at the request of a client or if a time-out has been reached</a:t>
            </a:r>
            <a:r>
              <a:rPr lang="en-US" sz="2600" dirty="0" smtClean="0"/>
              <a:t>.</a:t>
            </a:r>
          </a:p>
          <a:p>
            <a:pPr algn="just"/>
            <a:endParaRPr lang="en-US" sz="900" dirty="0" smtClean="0"/>
          </a:p>
          <a:p>
            <a:pPr algn="just"/>
            <a:r>
              <a:rPr lang="en-US" sz="2600" u="sng" dirty="0"/>
              <a:t>HTTP version 1.1 specifies a persistent connection by default</a:t>
            </a:r>
            <a:r>
              <a:rPr lang="en-US" sz="2600" u="sng" dirty="0" smtClean="0"/>
              <a:t>.</a:t>
            </a:r>
            <a:endParaRPr lang="en-US" sz="2600" u="sng" dirty="0"/>
          </a:p>
        </p:txBody>
      </p:sp>
    </p:spTree>
    <p:extLst>
      <p:ext uri="{BB962C8B-B14F-4D97-AF65-F5344CB8AC3E}">
        <p14:creationId xmlns:p14="http://schemas.microsoft.com/office/powerpoint/2010/main" val="347063277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14144" y="0"/>
            <a:ext cx="9997440" cy="1143000"/>
          </a:xfrm>
        </p:spPr>
        <p:txBody>
          <a:bodyPr/>
          <a:lstStyle/>
          <a:p>
            <a:r>
              <a:rPr lang="en-US" dirty="0"/>
              <a:t>Proxy Server</a:t>
            </a:r>
          </a:p>
        </p:txBody>
      </p:sp>
      <p:sp>
        <p:nvSpPr>
          <p:cNvPr id="3" name="Content Placeholder 2"/>
          <p:cNvSpPr>
            <a:spLocks noGrp="1"/>
          </p:cNvSpPr>
          <p:nvPr>
            <p:ph idx="1"/>
          </p:nvPr>
        </p:nvSpPr>
        <p:spPr>
          <a:xfrm>
            <a:off x="1682325" y="984160"/>
            <a:ext cx="10101844" cy="5622701"/>
          </a:xfrm>
        </p:spPr>
        <p:txBody>
          <a:bodyPr>
            <a:noAutofit/>
          </a:bodyPr>
          <a:lstStyle/>
          <a:p>
            <a:pPr algn="just"/>
            <a:r>
              <a:rPr lang="en-US" sz="2600" dirty="0"/>
              <a:t>HTTP supports proxy servers. </a:t>
            </a:r>
            <a:endParaRPr lang="en-US" sz="2600" dirty="0" smtClean="0"/>
          </a:p>
          <a:p>
            <a:pPr algn="just"/>
            <a:r>
              <a:rPr lang="en-US" sz="2600" dirty="0" smtClean="0"/>
              <a:t>A </a:t>
            </a:r>
            <a:r>
              <a:rPr lang="en-US" sz="2600" dirty="0"/>
              <a:t>proxy server is a computer that keeps copies </a:t>
            </a:r>
            <a:r>
              <a:rPr lang="en-US" sz="2600" dirty="0" smtClean="0"/>
              <a:t>of responses </a:t>
            </a:r>
            <a:r>
              <a:rPr lang="en-US" sz="2600" dirty="0"/>
              <a:t>to </a:t>
            </a:r>
            <a:r>
              <a:rPr lang="en-US" sz="2600" dirty="0" smtClean="0"/>
              <a:t>recent</a:t>
            </a:r>
          </a:p>
          <a:p>
            <a:pPr algn="just"/>
            <a:r>
              <a:rPr lang="en-US" sz="2600" dirty="0"/>
              <a:t>The HTTP client sends a request to the proxy server. </a:t>
            </a:r>
            <a:endParaRPr lang="en-US" sz="2600" dirty="0" smtClean="0"/>
          </a:p>
          <a:p>
            <a:pPr algn="just"/>
            <a:r>
              <a:rPr lang="en-US" sz="2600" dirty="0" smtClean="0"/>
              <a:t>The proxy </a:t>
            </a:r>
            <a:r>
              <a:rPr lang="en-US" sz="2600" dirty="0"/>
              <a:t>server checks its </a:t>
            </a:r>
            <a:r>
              <a:rPr lang="en-US" sz="2600" dirty="0" smtClean="0"/>
              <a:t>cache.</a:t>
            </a:r>
          </a:p>
          <a:p>
            <a:pPr algn="just"/>
            <a:r>
              <a:rPr lang="en-US" sz="2600" dirty="0" smtClean="0"/>
              <a:t>If </a:t>
            </a:r>
            <a:r>
              <a:rPr lang="en-US" sz="2600" dirty="0"/>
              <a:t>the response is not stored in the cache, the </a:t>
            </a:r>
            <a:r>
              <a:rPr lang="en-US" sz="2600" dirty="0" smtClean="0"/>
              <a:t>proxy server </a:t>
            </a:r>
            <a:r>
              <a:rPr lang="en-US" sz="2600" dirty="0"/>
              <a:t>sends the request to the corresponding server. Incoming responses are sent to </a:t>
            </a:r>
            <a:r>
              <a:rPr lang="en-US" sz="2600" dirty="0" smtClean="0"/>
              <a:t>the proxy </a:t>
            </a:r>
            <a:r>
              <a:rPr lang="en-US" sz="2600" dirty="0"/>
              <a:t>server and stored for future requests from other clients.</a:t>
            </a:r>
          </a:p>
          <a:p>
            <a:pPr algn="just"/>
            <a:r>
              <a:rPr lang="en-US" sz="2600" dirty="0"/>
              <a:t>The proxy server reduces the load on the original server, decreases traffic, </a:t>
            </a:r>
            <a:r>
              <a:rPr lang="en-US" sz="2600" dirty="0" smtClean="0"/>
              <a:t>and improves </a:t>
            </a:r>
            <a:r>
              <a:rPr lang="en-US" sz="2600" dirty="0"/>
              <a:t>latency. </a:t>
            </a:r>
            <a:endParaRPr lang="en-US" sz="2600" dirty="0" smtClean="0"/>
          </a:p>
          <a:p>
            <a:pPr algn="just"/>
            <a:r>
              <a:rPr lang="en-US" sz="2600" dirty="0" smtClean="0"/>
              <a:t>To </a:t>
            </a:r>
            <a:r>
              <a:rPr lang="en-US" sz="2600" dirty="0"/>
              <a:t>use the proxy server, the client must be configured </a:t>
            </a:r>
            <a:r>
              <a:rPr lang="en-US" sz="2600" dirty="0" smtClean="0"/>
              <a:t>to access </a:t>
            </a:r>
            <a:r>
              <a:rPr lang="en-US" sz="2600" dirty="0"/>
              <a:t>the proxy instead of the target server.</a:t>
            </a:r>
            <a:r>
              <a:rPr lang="en-US" sz="2600" dirty="0" smtClean="0"/>
              <a:t> </a:t>
            </a:r>
            <a:r>
              <a:rPr lang="en-US" sz="2600" dirty="0"/>
              <a:t>requests.</a:t>
            </a:r>
          </a:p>
        </p:txBody>
      </p:sp>
    </p:spTree>
    <p:extLst>
      <p:ext uri="{BB962C8B-B14F-4D97-AF65-F5344CB8AC3E}">
        <p14:creationId xmlns:p14="http://schemas.microsoft.com/office/powerpoint/2010/main" val="12977753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r>
              <a:rPr lang="en-US" altLang="en-US"/>
              <a:t>Name Servers (2)</a:t>
            </a:r>
          </a:p>
        </p:txBody>
      </p:sp>
      <p:sp>
        <p:nvSpPr>
          <p:cNvPr id="12291" name="Rectangle 3"/>
          <p:cNvSpPr>
            <a:spLocks noGrp="1" noChangeArrowheads="1"/>
          </p:cNvSpPr>
          <p:nvPr>
            <p:ph type="body" idx="1"/>
          </p:nvPr>
        </p:nvSpPr>
        <p:spPr>
          <a:xfrm>
            <a:off x="1524000" y="5086350"/>
            <a:ext cx="9144000" cy="838200"/>
          </a:xfrm>
        </p:spPr>
        <p:txBody>
          <a:bodyPr>
            <a:normAutofit fontScale="92500"/>
          </a:bodyPr>
          <a:lstStyle/>
          <a:p>
            <a:pPr>
              <a:buFontTx/>
              <a:buNone/>
            </a:pPr>
            <a:r>
              <a:rPr lang="en-US" altLang="en-US"/>
              <a:t>How a resolver looks up a remote name in eight steps.</a:t>
            </a:r>
          </a:p>
        </p:txBody>
      </p:sp>
      <p:pic>
        <p:nvPicPr>
          <p:cNvPr id="12292" name="Picture 4" descr="7-0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68514" y="2570164"/>
            <a:ext cx="7996237" cy="1374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92624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 name="Slide Number Placeholder 1"/>
          <p:cNvSpPr>
            <a:spLocks noGrp="1"/>
          </p:cNvSpPr>
          <p:nvPr>
            <p:ph type="sldNum" sz="quarter" idx="10"/>
          </p:nvPr>
        </p:nvSpPr>
        <p:spPr/>
        <p:txBody>
          <a:bodyPr/>
          <a:lstStyle/>
          <a:p>
            <a:r>
              <a:rPr lang="en-US" altLang="en-US"/>
              <a:t>26.</a:t>
            </a:r>
            <a:fld id="{49F8EC15-A17F-4F6E-A651-FE0961E158F5}" type="slidenum">
              <a:rPr lang="en-US" altLang="en-US"/>
              <a:pPr/>
              <a:t>9</a:t>
            </a:fld>
            <a:endParaRPr lang="en-US" altLang="en-US"/>
          </a:p>
        </p:txBody>
      </p:sp>
      <p:sp>
        <p:nvSpPr>
          <p:cNvPr id="857090" name="Rectangle 2"/>
          <p:cNvSpPr>
            <a:spLocks noChangeArrowheads="1"/>
          </p:cNvSpPr>
          <p:nvPr/>
        </p:nvSpPr>
        <p:spPr bwMode="auto">
          <a:xfrm>
            <a:off x="1524000" y="0"/>
            <a:ext cx="9144000" cy="1371600"/>
          </a:xfrm>
          <a:prstGeom prst="rect">
            <a:avLst/>
          </a:prstGeom>
          <a:solidFill>
            <a:srgbClr val="33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altLang="en-US">
              <a:effectLst>
                <a:outerShdw blurRad="38100" dist="38100" dir="2700000" algn="tl">
                  <a:srgbClr val="FFFFFF"/>
                </a:outerShdw>
              </a:effectLst>
              <a:latin typeface="Times New Roman" panose="02020603050405020304" pitchFamily="18" charset="0"/>
            </a:endParaRPr>
          </a:p>
        </p:txBody>
      </p:sp>
      <p:sp>
        <p:nvSpPr>
          <p:cNvPr id="857091" name="Text Box 3"/>
          <p:cNvSpPr txBox="1">
            <a:spLocks noChangeArrowheads="1"/>
          </p:cNvSpPr>
          <p:nvPr/>
        </p:nvSpPr>
        <p:spPr bwMode="auto">
          <a:xfrm>
            <a:off x="1752601" y="406400"/>
            <a:ext cx="435568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800" dirty="0">
                <a:effectLst>
                  <a:outerShdw blurRad="38100" dist="38100" dir="2700000" algn="tl">
                    <a:srgbClr val="C0C0C0"/>
                  </a:outerShdw>
                </a:effectLst>
                <a:latin typeface="Times" panose="02020603050405020304" pitchFamily="18" charset="0"/>
              </a:rPr>
              <a:t>26-2   ELECTRONIC MAIL</a:t>
            </a:r>
          </a:p>
        </p:txBody>
      </p:sp>
      <p:sp>
        <p:nvSpPr>
          <p:cNvPr id="857092" name="Text Box 4"/>
          <p:cNvSpPr txBox="1">
            <a:spLocks noChangeArrowheads="1"/>
          </p:cNvSpPr>
          <p:nvPr/>
        </p:nvSpPr>
        <p:spPr bwMode="auto">
          <a:xfrm>
            <a:off x="9753600" y="6400801"/>
            <a:ext cx="184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altLang="en-US">
              <a:latin typeface="Times New Roman" panose="02020603050405020304" pitchFamily="18" charset="0"/>
            </a:endParaRPr>
          </a:p>
        </p:txBody>
      </p:sp>
      <p:sp>
        <p:nvSpPr>
          <p:cNvPr id="857093" name="Rectangle 5"/>
          <p:cNvSpPr>
            <a:spLocks noChangeArrowheads="1"/>
          </p:cNvSpPr>
          <p:nvPr/>
        </p:nvSpPr>
        <p:spPr bwMode="auto">
          <a:xfrm>
            <a:off x="1524000" y="1606590"/>
            <a:ext cx="8229600" cy="2227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just" eaLnBrk="1" hangingPunct="1"/>
            <a:r>
              <a:rPr lang="en-US" altLang="en-US" sz="2800" i="1" dirty="0">
                <a:effectLst>
                  <a:outerShdw blurRad="38100" dist="38100" dir="2700000" algn="tl">
                    <a:srgbClr val="C0C0C0"/>
                  </a:outerShdw>
                </a:effectLst>
                <a:latin typeface="Times New Roman" panose="02020603050405020304" pitchFamily="18" charset="0"/>
              </a:rPr>
              <a:t>One of the most popular Internet services is electronic mail (e-mail). The designers of the Internet probably never imagined the popularity of this application program. Its architecture consists of several </a:t>
            </a:r>
            <a:r>
              <a:rPr lang="en-US" altLang="en-US" sz="2800" i="1" dirty="0" smtClean="0">
                <a:effectLst>
                  <a:outerShdw blurRad="38100" dist="38100" dir="2700000" algn="tl">
                    <a:srgbClr val="C0C0C0"/>
                  </a:outerShdw>
                </a:effectLst>
                <a:latin typeface="Times New Roman" panose="02020603050405020304" pitchFamily="18" charset="0"/>
              </a:rPr>
              <a:t>components.</a:t>
            </a:r>
            <a:endParaRPr lang="en-US" altLang="en-US" sz="2800" i="1" dirty="0">
              <a:effectLst>
                <a:outerShdw blurRad="38100" dist="38100" dir="2700000" algn="tl">
                  <a:srgbClr val="C0C0C0"/>
                </a:outerShdw>
              </a:effectLst>
              <a:latin typeface="Times New Roman" panose="02020603050405020304" pitchFamily="18" charset="0"/>
            </a:endParaRPr>
          </a:p>
        </p:txBody>
      </p:sp>
      <p:sp>
        <p:nvSpPr>
          <p:cNvPr id="857094" name="Rectangle 6"/>
          <p:cNvSpPr>
            <a:spLocks noChangeArrowheads="1"/>
          </p:cNvSpPr>
          <p:nvPr/>
        </p:nvSpPr>
        <p:spPr bwMode="auto">
          <a:xfrm>
            <a:off x="1383764" y="4275833"/>
            <a:ext cx="9846614" cy="23698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82296" indent="0" algn="just">
              <a:buNone/>
            </a:pPr>
            <a:r>
              <a:rPr lang="en-US" altLang="en-US" sz="2800" b="1" u="sng" dirty="0"/>
              <a:t>Two subsystems of Email:</a:t>
            </a:r>
          </a:p>
          <a:p>
            <a:pPr marL="596646" indent="-514350" algn="just">
              <a:buFont typeface="+mj-lt"/>
              <a:buAutoNum type="arabicPeriod"/>
            </a:pPr>
            <a:r>
              <a:rPr lang="en-US" altLang="en-US" sz="2400" dirty="0"/>
              <a:t>User agents </a:t>
            </a:r>
            <a:r>
              <a:rPr lang="en-US" altLang="en-US" sz="2400" dirty="0" smtClean="0"/>
              <a:t>(UA) – </a:t>
            </a:r>
            <a:r>
              <a:rPr lang="en-US" altLang="en-US" sz="2400" dirty="0"/>
              <a:t>local programs for command-based, menu based or graphical method interaction</a:t>
            </a:r>
          </a:p>
          <a:p>
            <a:pPr marL="596646" indent="-514350" algn="just">
              <a:buFont typeface="+mj-lt"/>
              <a:buAutoNum type="arabicPeriod"/>
            </a:pPr>
            <a:r>
              <a:rPr lang="en-US" altLang="en-US" sz="2400" dirty="0"/>
              <a:t>Message transfer </a:t>
            </a:r>
            <a:r>
              <a:rPr lang="en-US" altLang="en-US" sz="2400" dirty="0" smtClean="0"/>
              <a:t>agents (MTA) </a:t>
            </a:r>
            <a:r>
              <a:rPr lang="en-US" altLang="en-US" sz="2400" dirty="0"/>
              <a:t>– processes that run in background to move email through the system</a:t>
            </a:r>
          </a:p>
          <a:p>
            <a:pPr>
              <a:buClr>
                <a:schemeClr val="tx1"/>
              </a:buClr>
              <a:buSzPct val="117000"/>
              <a:buFont typeface="Wingdings" panose="05000000000000000000" pitchFamily="2" charset="2"/>
              <a:buNone/>
            </a:pPr>
            <a:endParaRPr lang="en-US" altLang="en-US" sz="2400" dirty="0">
              <a:solidFill>
                <a:srgbClr val="0033CC"/>
              </a:solidFill>
              <a:latin typeface="Times New Roman" panose="02020603050405020304" pitchFamily="18" charset="0"/>
            </a:endParaRPr>
          </a:p>
        </p:txBody>
      </p:sp>
    </p:spTree>
    <p:extLst>
      <p:ext uri="{BB962C8B-B14F-4D97-AF65-F5344CB8AC3E}">
        <p14:creationId xmlns:p14="http://schemas.microsoft.com/office/powerpoint/2010/main" val="3599822534"/>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olstice">
  <a:themeElements>
    <a:clrScheme name="Solstice">
      <a:dk1>
        <a:sysClr val="windowText" lastClr="000000"/>
      </a:dk1>
      <a:lt1>
        <a:sysClr val="window" lastClr="FFFFFF"/>
      </a:lt1>
      <a:dk2>
        <a:srgbClr val="4F271C"/>
      </a:dk2>
      <a:lt2>
        <a:srgbClr val="E7DEC9"/>
      </a:lt2>
      <a:accent1>
        <a:srgbClr val="3891A7"/>
      </a:accent1>
      <a:accent2>
        <a:srgbClr val="FEB80A"/>
      </a:accent2>
      <a:accent3>
        <a:srgbClr val="C32D2E"/>
      </a:accent3>
      <a:accent4>
        <a:srgbClr val="84AA33"/>
      </a:accent4>
      <a:accent5>
        <a:srgbClr val="964305"/>
      </a:accent5>
      <a:accent6>
        <a:srgbClr val="475A8D"/>
      </a:accent6>
      <a:hlink>
        <a:srgbClr val="8DC765"/>
      </a:hlink>
      <a:folHlink>
        <a:srgbClr val="AA8A14"/>
      </a:folHlink>
    </a:clrScheme>
    <a:fontScheme name="Solstice">
      <a:majorFont>
        <a:latin typeface="Gill Sans MT"/>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Gill Sans MT"/>
        <a:ea typeface=""/>
        <a:cs typeface=""/>
        <a:font script="Grek" typeface="Corbel"/>
        <a:font script="Cyrl" typeface="Corbel"/>
        <a:font script="Jpan" typeface="HGｺﾞｼｯｸE"/>
        <a:font script="Hang" typeface="HY엽서L"/>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Solstice">
      <a:fillStyleLst>
        <a:solidFill>
          <a:schemeClr val="phClr"/>
        </a:solidFill>
        <a:gradFill rotWithShape="1">
          <a:gsLst>
            <a:gs pos="0">
              <a:schemeClr val="phClr">
                <a:tint val="35000"/>
                <a:satMod val="253000"/>
              </a:schemeClr>
            </a:gs>
            <a:gs pos="50000">
              <a:schemeClr val="phClr">
                <a:tint val="42000"/>
                <a:satMod val="255000"/>
              </a:schemeClr>
            </a:gs>
            <a:gs pos="97000">
              <a:schemeClr val="phClr">
                <a:tint val="53000"/>
                <a:satMod val="260000"/>
              </a:schemeClr>
            </a:gs>
            <a:gs pos="100000">
              <a:schemeClr val="phClr">
                <a:tint val="56000"/>
                <a:satMod val="275000"/>
              </a:schemeClr>
            </a:gs>
          </a:gsLst>
          <a:path path="circle">
            <a:fillToRect l="50000" t="50000" r="50000" b="50000"/>
          </a:path>
        </a:gradFill>
        <a:gradFill rotWithShape="1">
          <a:gsLst>
            <a:gs pos="0">
              <a:schemeClr val="phClr">
                <a:tint val="92000"/>
                <a:satMod val="170000"/>
              </a:schemeClr>
            </a:gs>
            <a:gs pos="15000">
              <a:schemeClr val="phClr">
                <a:tint val="92000"/>
                <a:shade val="99000"/>
                <a:satMod val="170000"/>
              </a:schemeClr>
            </a:gs>
            <a:gs pos="62000">
              <a:schemeClr val="phClr">
                <a:tint val="96000"/>
                <a:shade val="80000"/>
                <a:satMod val="170000"/>
              </a:schemeClr>
            </a:gs>
            <a:gs pos="97000">
              <a:schemeClr val="phClr">
                <a:tint val="98000"/>
                <a:shade val="63000"/>
                <a:satMod val="170000"/>
              </a:schemeClr>
            </a:gs>
            <a:gs pos="100000">
              <a:schemeClr val="phClr">
                <a:shade val="62000"/>
                <a:satMod val="170000"/>
              </a:schemeClr>
            </a:gs>
          </a:gsLst>
          <a:path path="circle">
            <a:fillToRect l="50000" t="50000" r="50000" b="50000"/>
          </a:path>
        </a:gradFill>
      </a:fillStyleLst>
      <a:lnStyleLst>
        <a:ln w="9525" cap="flat" cmpd="sng" algn="ctr">
          <a:solidFill>
            <a:schemeClr val="phClr"/>
          </a:solidFill>
          <a:prstDash val="solid"/>
        </a:ln>
        <a:ln w="25400" cap="flat" cmpd="sng" algn="ctr">
          <a:solidFill>
            <a:schemeClr val="phClr"/>
          </a:solidFill>
          <a:prstDash val="solid"/>
        </a:ln>
        <a:ln w="25400" cap="flat" cmpd="sng" algn="ctr">
          <a:solidFill>
            <a:schemeClr val="phClr"/>
          </a:solidFill>
          <a:prstDash val="solid"/>
        </a:ln>
      </a:lnStyleLst>
      <a:effectStyleLst>
        <a:effectStyle>
          <a:effectLst>
            <a:outerShdw blurRad="63500" dist="25400" dir="5400000" rotWithShape="0">
              <a:srgbClr val="000000">
                <a:alpha val="43137"/>
              </a:srgbClr>
            </a:outerShdw>
          </a:effectLst>
        </a:effectStyle>
        <a:effectStyle>
          <a:effectLst>
            <a:outerShdw blurRad="63500" dist="25400" dir="5400000" rotWithShape="0">
              <a:srgbClr val="000000">
                <a:alpha val="43137"/>
              </a:srgbClr>
            </a:outerShdw>
          </a:effectLst>
          <a:scene3d>
            <a:camera prst="orthographicFront" fov="0">
              <a:rot lat="0" lon="0" rev="0"/>
            </a:camera>
            <a:lightRig rig="brightRoom" dir="tl">
              <a:rot lat="0" lon="0" rev="8700000"/>
            </a:lightRig>
          </a:scene3d>
          <a:sp3d contourW="12700">
            <a:bevelT w="0" h="0"/>
            <a:contourClr>
              <a:schemeClr val="phClr">
                <a:shade val="80000"/>
              </a:schemeClr>
            </a:contourClr>
          </a:sp3d>
        </a:effectStyle>
        <a:effectStyle>
          <a:effectLst>
            <a:outerShdw blurRad="63500" dist="25400" dir="5400000" rotWithShape="0">
              <a:srgbClr val="000000">
                <a:alpha val="43137"/>
              </a:srgbClr>
            </a:outerShdw>
          </a:effectLst>
          <a:scene3d>
            <a:camera prst="orthographicFront" fov="0">
              <a:rot lat="0" lon="0" rev="0"/>
            </a:camera>
            <a:lightRig rig="brightRoom" dir="tl">
              <a:rot lat="0" lon="0" rev="5400000"/>
            </a:lightRig>
          </a:scene3d>
          <a:sp3d contourW="12700">
            <a:bevelT w="25400" h="50800" prst="angle"/>
            <a:contourClr>
              <a:schemeClr val="phClr"/>
            </a:contourClr>
          </a:sp3d>
        </a:effectStyle>
      </a:effectStyleLst>
      <a:bgFillStyleLst>
        <a:solidFill>
          <a:schemeClr val="phClr"/>
        </a:solidFill>
        <a:gradFill rotWithShape="1">
          <a:gsLst>
            <a:gs pos="0">
              <a:schemeClr val="phClr">
                <a:tint val="60000"/>
                <a:satMod val="355000"/>
              </a:schemeClr>
            </a:gs>
            <a:gs pos="40000">
              <a:schemeClr val="phClr">
                <a:tint val="85000"/>
                <a:satMod val="320000"/>
              </a:schemeClr>
            </a:gs>
            <a:gs pos="100000">
              <a:schemeClr val="phClr">
                <a:shade val="55000"/>
                <a:satMod val="300000"/>
              </a:schemeClr>
            </a:gs>
          </a:gsLst>
          <a:path path="circle">
            <a:fillToRect l="-24500" t="-20000" r="124500" b="120000"/>
          </a:path>
        </a:gradFill>
        <a:blipFill>
          <a:blip xmlns:r="http://schemas.openxmlformats.org/officeDocument/2006/relationships" r:embed="rId1">
            <a:duotone>
              <a:schemeClr val="phClr">
                <a:shade val="9000"/>
                <a:satMod val="300000"/>
              </a:schemeClr>
              <a:schemeClr val="phClr">
                <a:tint val="90000"/>
                <a:satMod val="225000"/>
              </a:schemeClr>
            </a:duotone>
          </a:blip>
          <a:tile tx="0" ty="0" sx="90000" sy="90000" flip="xy"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4932</TotalTime>
  <Words>1488</Words>
  <Application>Microsoft Office PowerPoint</Application>
  <PresentationFormat>Widescreen</PresentationFormat>
  <Paragraphs>253</Paragraphs>
  <Slides>71</Slides>
  <Notes>57</Notes>
  <HiddenSlides>2</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71</vt:i4>
      </vt:variant>
    </vt:vector>
  </HeadingPairs>
  <TitlesOfParts>
    <vt:vector size="80" baseType="lpstr">
      <vt:lpstr>Calibri</vt:lpstr>
      <vt:lpstr>Gill Sans MT</vt:lpstr>
      <vt:lpstr>Tahoma</vt:lpstr>
      <vt:lpstr>Times</vt:lpstr>
      <vt:lpstr>Times New Roman</vt:lpstr>
      <vt:lpstr>Verdana</vt:lpstr>
      <vt:lpstr>Wingdings</vt:lpstr>
      <vt:lpstr>Wingdings 2</vt:lpstr>
      <vt:lpstr>Solstice</vt:lpstr>
      <vt:lpstr>Unit - 7</vt:lpstr>
      <vt:lpstr>Contents</vt:lpstr>
      <vt:lpstr>DNS – The Domain Name System</vt:lpstr>
      <vt:lpstr>The DNS Name Space</vt:lpstr>
      <vt:lpstr>Resource Records</vt:lpstr>
      <vt:lpstr>Resource Records (2)</vt:lpstr>
      <vt:lpstr>Name Servers</vt:lpstr>
      <vt:lpstr>Name Servers (2)</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Reading E-mail</vt:lpstr>
      <vt:lpstr>PowerPoint Presentation</vt:lpstr>
      <vt:lpstr>Message Formats – RFC 822</vt:lpstr>
      <vt:lpstr>Message Formats – RFC 822 (2)</vt:lpstr>
      <vt:lpstr>MIME – Multipurpose Internet Mail Extensions</vt:lpstr>
      <vt:lpstr>PowerPoint Presentation</vt:lpstr>
      <vt:lpstr>PowerPoint Presentation</vt:lpstr>
      <vt:lpstr>PowerPoint Presentation</vt:lpstr>
      <vt:lpstr>PowerPoint Presentation</vt:lpstr>
      <vt:lpstr>Message Transfer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 comparison of POP3 and IMAP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Persistent Versus Nonpersistent Connection</vt:lpstr>
      <vt:lpstr>Proxy Server</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1</dc:title>
  <dc:creator>Prachi Bhatt</dc:creator>
  <cp:lastModifiedBy>Prachi</cp:lastModifiedBy>
  <cp:revision>294</cp:revision>
  <dcterms:created xsi:type="dcterms:W3CDTF">2016-06-24T08:19:40Z</dcterms:created>
  <dcterms:modified xsi:type="dcterms:W3CDTF">2016-11-20T18:09:03Z</dcterms:modified>
</cp:coreProperties>
</file>